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 id="2147483888" r:id="rId2"/>
  </p:sldMasterIdLst>
  <p:notesMasterIdLst>
    <p:notesMasterId r:id="rId36"/>
  </p:notesMasterIdLst>
  <p:sldIdLst>
    <p:sldId id="1659" r:id="rId3"/>
    <p:sldId id="1791" r:id="rId4"/>
    <p:sldId id="1971" r:id="rId5"/>
    <p:sldId id="1972" r:id="rId6"/>
    <p:sldId id="1973" r:id="rId7"/>
    <p:sldId id="1974" r:id="rId8"/>
    <p:sldId id="1867" r:id="rId9"/>
    <p:sldId id="1940" r:id="rId10"/>
    <p:sldId id="1951" r:id="rId11"/>
    <p:sldId id="1952" r:id="rId12"/>
    <p:sldId id="1941" r:id="rId13"/>
    <p:sldId id="1953" r:id="rId14"/>
    <p:sldId id="1954" r:id="rId15"/>
    <p:sldId id="1955" r:id="rId16"/>
    <p:sldId id="1956" r:id="rId17"/>
    <p:sldId id="1957" r:id="rId18"/>
    <p:sldId id="1958" r:id="rId19"/>
    <p:sldId id="1959" r:id="rId20"/>
    <p:sldId id="1960" r:id="rId21"/>
    <p:sldId id="1962" r:id="rId22"/>
    <p:sldId id="1963" r:id="rId23"/>
    <p:sldId id="1964" r:id="rId24"/>
    <p:sldId id="1965" r:id="rId25"/>
    <p:sldId id="1966" r:id="rId26"/>
    <p:sldId id="1967" r:id="rId27"/>
    <p:sldId id="1968" r:id="rId28"/>
    <p:sldId id="1961" r:id="rId29"/>
    <p:sldId id="1969" r:id="rId30"/>
    <p:sldId id="1970" r:id="rId31"/>
    <p:sldId id="1916" r:id="rId32"/>
    <p:sldId id="1948" r:id="rId33"/>
    <p:sldId id="1894" r:id="rId34"/>
    <p:sldId id="1895"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3E5"/>
    <a:srgbClr val="FFEBD5"/>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3114" autoAdjust="0"/>
    <p:restoredTop sz="86418" autoAdjust="0"/>
  </p:normalViewPr>
  <p:slideViewPr>
    <p:cSldViewPr>
      <p:cViewPr varScale="1">
        <p:scale>
          <a:sx n="97" d="100"/>
          <a:sy n="97" d="100"/>
        </p:scale>
        <p:origin x="-1503" y="-7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0" d="100"/>
        <a:sy n="70" d="100"/>
      </p:scale>
      <p:origin x="0" y="0"/>
    </p:cViewPr>
  </p:sorterViewPr>
  <p:notesViewPr>
    <p:cSldViewPr>
      <p:cViewPr varScale="1">
        <p:scale>
          <a:sx n="83" d="100"/>
          <a:sy n="83" d="100"/>
        </p:scale>
        <p:origin x="-3241" y="-8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468478F-85AB-4F2F-9836-360E2A3B8D3A}" type="datetimeFigureOut">
              <a:rPr lang="en-US" smtClean="0"/>
              <a:pPr/>
              <a:t>1/24/2022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69C13DB-1E66-41C6-A5A3-6652159ABCB2}"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69C13DB-1E66-41C6-A5A3-6652159ABCB2}"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p:spPr>
        <p:txBody>
          <a:bodyPr/>
          <a:lstStyle/>
          <a:p>
            <a:fld id="{BAA5E74F-2ED1-4584-A0B3-7FB6ABC9AD9D}" type="slidenum">
              <a:rPr lang="en-US"/>
              <a:pPr/>
              <a:t>2</a:t>
            </a:fld>
            <a:endParaRPr lang="en-US" dirty="0"/>
          </a:p>
        </p:txBody>
      </p:sp>
      <p:sp>
        <p:nvSpPr>
          <p:cNvPr id="44034" name="Rectangle 2"/>
          <p:cNvSpPr>
            <a:spLocks noGrp="1" noRot="1" noChangeAspect="1" noChangeArrowheads="1" noTextEdit="1"/>
          </p:cNvSpPr>
          <p:nvPr>
            <p:ph type="sldImg"/>
          </p:nvPr>
        </p:nvSpPr>
        <p:spPr>
          <a:xfrm>
            <a:off x="1143000" y="685800"/>
            <a:ext cx="4572000" cy="3429000"/>
          </a:xfrm>
          <a:ln/>
        </p:spPr>
      </p:sp>
      <p:sp>
        <p:nvSpPr>
          <p:cNvPr id="44035"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p:spPr>
        <p:txBody>
          <a:bodyPr/>
          <a:lstStyle/>
          <a:p>
            <a:fld id="{BAA5E74F-2ED1-4584-A0B3-7FB6ABC9AD9D}" type="slidenum">
              <a:rPr lang="en-US">
                <a:solidFill>
                  <a:prstClr val="black"/>
                </a:solidFill>
              </a:rPr>
              <a:pPr/>
              <a:t>32</a:t>
            </a:fld>
            <a:endParaRPr lang="en-US" dirty="0">
              <a:solidFill>
                <a:prstClr val="black"/>
              </a:solidFill>
            </a:endParaRPr>
          </a:p>
        </p:txBody>
      </p:sp>
      <p:sp>
        <p:nvSpPr>
          <p:cNvPr id="44034" name="Rectangle 2"/>
          <p:cNvSpPr>
            <a:spLocks noGrp="1" noRot="1" noChangeAspect="1" noChangeArrowheads="1" noTextEdit="1"/>
          </p:cNvSpPr>
          <p:nvPr>
            <p:ph type="sldImg"/>
          </p:nvPr>
        </p:nvSpPr>
        <p:spPr>
          <a:xfrm>
            <a:off x="1143000" y="685800"/>
            <a:ext cx="4572000" cy="3429000"/>
          </a:xfrm>
          <a:ln/>
        </p:spPr>
      </p:sp>
      <p:sp>
        <p:nvSpPr>
          <p:cNvPr id="44035"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3"/>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9" name="Title 28"/>
          <p:cNvSpPr>
            <a:spLocks noGrp="1"/>
          </p:cNvSpPr>
          <p:nvPr>
            <p:ph type="ctrTitle"/>
          </p:nvPr>
        </p:nvSpPr>
        <p:spPr>
          <a:xfrm>
            <a:off x="381000" y="4853413"/>
            <a:ext cx="8458200" cy="1222374"/>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0804793A-1E92-424A-BFA1-CF8C55CC78BE}" type="datetimeFigureOut">
              <a:rPr lang="en-US" smtClean="0"/>
              <a:pPr/>
              <a:t>1/24/2022</a:t>
            </a:fld>
            <a:endParaRPr lang="en-US" dirty="0"/>
          </a:p>
        </p:txBody>
      </p:sp>
      <p:sp>
        <p:nvSpPr>
          <p:cNvPr id="2" name="Footer Placeholder 1"/>
          <p:cNvSpPr>
            <a:spLocks noGrp="1"/>
          </p:cNvSpPr>
          <p:nvPr>
            <p:ph type="ftr" sz="quarter" idx="11"/>
          </p:nvPr>
        </p:nvSpPr>
        <p:spPr/>
        <p:txBody>
          <a:bodyPr/>
          <a:lstStyle/>
          <a:p>
            <a:endParaRPr lang="en-US" dirty="0"/>
          </a:p>
        </p:txBody>
      </p:sp>
      <p:sp>
        <p:nvSpPr>
          <p:cNvPr id="15" name="Slide Number Placeholder 14"/>
          <p:cNvSpPr>
            <a:spLocks noGrp="1"/>
          </p:cNvSpPr>
          <p:nvPr>
            <p:ph type="sldNum" sz="quarter" idx="12"/>
          </p:nvPr>
        </p:nvSpPr>
        <p:spPr>
          <a:xfrm>
            <a:off x="8229600" y="6473953"/>
            <a:ext cx="758952" cy="246888"/>
          </a:xfrm>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pPr/>
              <a:t>1/24/2022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pPr/>
              <a:t>1/24/2022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3"/>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9" name="Title 28"/>
          <p:cNvSpPr>
            <a:spLocks noGrp="1"/>
          </p:cNvSpPr>
          <p:nvPr>
            <p:ph type="ctrTitle"/>
          </p:nvPr>
        </p:nvSpPr>
        <p:spPr>
          <a:xfrm>
            <a:off x="381000" y="4853413"/>
            <a:ext cx="8458200" cy="1222374"/>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0804793A-1E92-424A-BFA1-CF8C55CC78BE}" type="datetimeFigureOut">
              <a:rPr lang="en-US" smtClean="0">
                <a:solidFill>
                  <a:srgbClr val="F0A22E">
                    <a:shade val="75000"/>
                  </a:srgbClr>
                </a:solidFill>
              </a:rPr>
              <a:pPr/>
              <a:t>1/24/2022</a:t>
            </a:fld>
            <a:endParaRPr lang="en-US" dirty="0">
              <a:solidFill>
                <a:srgbClr val="F0A22E">
                  <a:shade val="75000"/>
                </a:srgbClr>
              </a:solidFill>
            </a:endParaRPr>
          </a:p>
        </p:txBody>
      </p:sp>
      <p:sp>
        <p:nvSpPr>
          <p:cNvPr id="2" name="Footer Placeholder 1"/>
          <p:cNvSpPr>
            <a:spLocks noGrp="1"/>
          </p:cNvSpPr>
          <p:nvPr>
            <p:ph type="ftr" sz="quarter" idx="11"/>
          </p:nvPr>
        </p:nvSpPr>
        <p:spPr/>
        <p:txBody>
          <a:bodyPr/>
          <a:lstStyle/>
          <a:p>
            <a:endParaRPr lang="en-US" dirty="0">
              <a:solidFill>
                <a:srgbClr val="F0A22E">
                  <a:shade val="75000"/>
                </a:srgbClr>
              </a:solidFill>
            </a:endParaRPr>
          </a:p>
        </p:txBody>
      </p:sp>
      <p:sp>
        <p:nvSpPr>
          <p:cNvPr id="15" name="Slide Number Placeholder 14"/>
          <p:cNvSpPr>
            <a:spLocks noGrp="1"/>
          </p:cNvSpPr>
          <p:nvPr>
            <p:ph type="sldNum" sz="quarter" idx="12"/>
          </p:nvPr>
        </p:nvSpPr>
        <p:spPr>
          <a:xfrm>
            <a:off x="8229600" y="6473953"/>
            <a:ext cx="758952" cy="246888"/>
          </a:xfrm>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solidFill>
                  <a:srgbClr val="F0A22E">
                    <a:shade val="75000"/>
                  </a:srgbClr>
                </a:solidFill>
              </a:rPr>
              <a:pPr/>
              <a:t>1/24/2022</a:t>
            </a:fld>
            <a:endParaRPr lang="en-US" dirty="0">
              <a:solidFill>
                <a:srgbClr val="F0A22E">
                  <a:shade val="75000"/>
                </a:srgbClr>
              </a:solidFill>
            </a:endParaRPr>
          </a:p>
        </p:txBody>
      </p:sp>
      <p:sp>
        <p:nvSpPr>
          <p:cNvPr id="19" name="Footer Placeholder 18"/>
          <p:cNvSpPr>
            <a:spLocks noGrp="1"/>
          </p:cNvSpPr>
          <p:nvPr>
            <p:ph type="ftr" sz="quarter" idx="11"/>
          </p:nvPr>
        </p:nvSpPr>
        <p:spPr>
          <a:xfrm>
            <a:off x="3581400" y="76201"/>
            <a:ext cx="2895600" cy="288925"/>
          </a:xfrm>
        </p:spPr>
        <p:txBody>
          <a:bodyPr/>
          <a:lstStyle/>
          <a:p>
            <a:endParaRPr lang="en-US" dirty="0">
              <a:solidFill>
                <a:srgbClr val="F0A22E">
                  <a:shade val="75000"/>
                </a:srgbClr>
              </a:solidFill>
            </a:endParaRPr>
          </a:p>
        </p:txBody>
      </p:sp>
      <p:sp>
        <p:nvSpPr>
          <p:cNvPr id="16" name="Slide Number Placeholder 15"/>
          <p:cNvSpPr>
            <a:spLocks noGrp="1"/>
          </p:cNvSpPr>
          <p:nvPr>
            <p:ph type="sldNum" sz="quarter" idx="12"/>
          </p:nvPr>
        </p:nvSpPr>
        <p:spPr>
          <a:xfrm>
            <a:off x="8229600" y="6473953"/>
            <a:ext cx="758952" cy="246888"/>
          </a:xfrm>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3"/>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0804793A-1E92-424A-BFA1-CF8C55CC78BE}" type="datetimeFigureOut">
              <a:rPr lang="en-US" smtClean="0">
                <a:solidFill>
                  <a:srgbClr val="F0A22E">
                    <a:shade val="75000"/>
                  </a:srgbClr>
                </a:solidFill>
              </a:rPr>
              <a:pPr/>
              <a:t>1/24/2022</a:t>
            </a:fld>
            <a:endParaRPr lang="en-US" dirty="0">
              <a:solidFill>
                <a:srgbClr val="F0A22E">
                  <a:shade val="75000"/>
                </a:srgbClr>
              </a:solidFill>
            </a:endParaRPr>
          </a:p>
        </p:txBody>
      </p:sp>
      <p:sp>
        <p:nvSpPr>
          <p:cNvPr id="11" name="Footer Placeholder 10"/>
          <p:cNvSpPr>
            <a:spLocks noGrp="1"/>
          </p:cNvSpPr>
          <p:nvPr>
            <p:ph type="ftr" sz="quarter" idx="11"/>
          </p:nvPr>
        </p:nvSpPr>
        <p:spPr/>
        <p:txBody>
          <a:bodyPr/>
          <a:lstStyle/>
          <a:p>
            <a:endParaRPr lang="en-US" dirty="0">
              <a:solidFill>
                <a:srgbClr val="F0A22E">
                  <a:shade val="75000"/>
                </a:srgbClr>
              </a:solidFill>
            </a:endParaRPr>
          </a:p>
        </p:txBody>
      </p:sp>
      <p:sp>
        <p:nvSpPr>
          <p:cNvPr id="16" name="Slide Number Placeholder 1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8" name="Title 7"/>
          <p:cNvSpPr>
            <a:spLocks noGrp="1"/>
          </p:cNvSpPr>
          <p:nvPr>
            <p:ph type="title"/>
          </p:nvPr>
        </p:nvSpPr>
        <p:spPr>
          <a:xfrm>
            <a:off x="180475" y="2947085"/>
            <a:ext cx="8686800" cy="1184826"/>
          </a:xfrm>
        </p:spPr>
        <p:txBody>
          <a:bodyPr rtlCol="0" anchor="t"/>
          <a:lstStyle>
            <a:lvl1pPr algn="r">
              <a:defRPr/>
            </a:lvl1pPr>
          </a:lstStyle>
          <a:p>
            <a:r>
              <a:rPr kumimoji="0" lang="en-US" smtClean="0"/>
              <a:t>Click to edit Master title style</a:t>
            </a:r>
            <a:endParaRPr kumimoji="0" lang="en-US"/>
          </a:p>
        </p:txBody>
      </p:sp>
    </p:spTree>
  </p:cSld>
  <p:clrMapOvr>
    <a:masterClrMapping/>
  </p:clrMapOvr>
  <p:transition>
    <p:wipe dir="r"/>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0804793A-1E92-424A-BFA1-CF8C55CC78BE}" type="datetimeFigureOut">
              <a:rPr lang="en-US" smtClean="0">
                <a:solidFill>
                  <a:srgbClr val="F0A22E">
                    <a:shade val="75000"/>
                  </a:srgbClr>
                </a:solidFill>
              </a:rPr>
              <a:pPr/>
              <a:t>1/24/2022</a:t>
            </a:fld>
            <a:endParaRPr lang="en-US" dirty="0">
              <a:solidFill>
                <a:srgbClr val="F0A22E">
                  <a:shade val="75000"/>
                </a:srgbClr>
              </a:solidFill>
            </a:endParaRPr>
          </a:p>
        </p:txBody>
      </p:sp>
      <p:sp>
        <p:nvSpPr>
          <p:cNvPr id="10" name="Footer Placeholder 9"/>
          <p:cNvSpPr>
            <a:spLocks noGrp="1"/>
          </p:cNvSpPr>
          <p:nvPr>
            <p:ph type="ftr" sz="quarter" idx="11"/>
          </p:nvPr>
        </p:nvSpPr>
        <p:spPr/>
        <p:txBody>
          <a:bodyPr/>
          <a:lstStyle/>
          <a:p>
            <a:endParaRPr lang="en-US" dirty="0">
              <a:solidFill>
                <a:srgbClr val="F0A22E">
                  <a:shade val="75000"/>
                </a:srgbClr>
              </a:solidFill>
            </a:endParaRPr>
          </a:p>
        </p:txBody>
      </p:sp>
      <p:sp>
        <p:nvSpPr>
          <p:cNvPr id="31" name="Slide Number Placeholder 30"/>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1"/>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49"/>
            <a:ext cx="4290556" cy="639763"/>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8" y="666749"/>
            <a:ext cx="4292241" cy="639763"/>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8"/>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8"/>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0804793A-1E92-424A-BFA1-CF8C55CC78BE}" type="datetimeFigureOut">
              <a:rPr lang="en-US" smtClean="0">
                <a:solidFill>
                  <a:srgbClr val="F0A22E">
                    <a:shade val="75000"/>
                  </a:srgbClr>
                </a:solidFill>
              </a:rPr>
              <a:pPr/>
              <a:t>1/24/2022</a:t>
            </a:fld>
            <a:endParaRPr lang="en-US" dirty="0">
              <a:solidFill>
                <a:srgbClr val="F0A22E">
                  <a:shade val="75000"/>
                </a:srgbClr>
              </a:solidFill>
            </a:endParaRPr>
          </a:p>
        </p:txBody>
      </p:sp>
      <p:sp>
        <p:nvSpPr>
          <p:cNvPr id="6" name="Footer Placeholder 5"/>
          <p:cNvSpPr>
            <a:spLocks noGrp="1"/>
          </p:cNvSpPr>
          <p:nvPr>
            <p:ph type="ftr" sz="quarter" idx="11"/>
          </p:nvPr>
        </p:nvSpPr>
        <p:spPr/>
        <p:txBody>
          <a:bodyPr/>
          <a:lstStyle/>
          <a:p>
            <a:endParaRPr lang="en-US" dirty="0">
              <a:solidFill>
                <a:srgbClr val="F0A22E">
                  <a:shade val="75000"/>
                </a:srgbClr>
              </a:solidFill>
            </a:endParaRPr>
          </a:p>
        </p:txBody>
      </p:sp>
      <p:sp>
        <p:nvSpPr>
          <p:cNvPr id="7" name="Slide Number Placeholder 6"/>
          <p:cNvSpPr>
            <a:spLocks noGrp="1"/>
          </p:cNvSpPr>
          <p:nvPr>
            <p:ph type="sldNum" sz="quarter" idx="12"/>
          </p:nvPr>
        </p:nvSpPr>
        <p:spPr>
          <a:xfrm>
            <a:off x="8229600" y="6477000"/>
            <a:ext cx="762000" cy="246888"/>
          </a:xfrm>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Tree>
  </p:cSld>
  <p:clrMapOvr>
    <a:masterClrMapping/>
  </p:clrMapOvr>
  <p:transition>
    <p:wipe dir="r"/>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0804793A-1E92-424A-BFA1-CF8C55CC78BE}" type="datetimeFigureOut">
              <a:rPr lang="en-US" smtClean="0">
                <a:solidFill>
                  <a:srgbClr val="F0A22E">
                    <a:shade val="75000"/>
                  </a:srgbClr>
                </a:solidFill>
              </a:rPr>
              <a:pPr/>
              <a:t>1/24/2022</a:t>
            </a:fld>
            <a:endParaRPr lang="en-US" dirty="0">
              <a:solidFill>
                <a:srgbClr val="F0A22E">
                  <a:shade val="75000"/>
                </a:srgbClr>
              </a:solidFill>
            </a:endParaRPr>
          </a:p>
        </p:txBody>
      </p:sp>
      <p:sp>
        <p:nvSpPr>
          <p:cNvPr id="21" name="Footer Placeholder 20"/>
          <p:cNvSpPr>
            <a:spLocks noGrp="1"/>
          </p:cNvSpPr>
          <p:nvPr>
            <p:ph type="ftr" sz="quarter" idx="11"/>
          </p:nvPr>
        </p:nvSpPr>
        <p:spPr/>
        <p:txBody>
          <a:bodyPr/>
          <a:lstStyle/>
          <a:p>
            <a:endParaRPr lang="en-US" dirty="0">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804793A-1E92-424A-BFA1-CF8C55CC78BE}" type="datetimeFigureOut">
              <a:rPr lang="en-US" smtClean="0">
                <a:solidFill>
                  <a:srgbClr val="F0A22E">
                    <a:shade val="75000"/>
                  </a:srgbClr>
                </a:solidFill>
              </a:rPr>
              <a:pPr/>
              <a:t>1/24/2022</a:t>
            </a:fld>
            <a:endParaRPr lang="en-US" dirty="0">
              <a:solidFill>
                <a:srgbClr val="F0A22E">
                  <a:shade val="75000"/>
                </a:srgbClr>
              </a:solidFill>
            </a:endParaRPr>
          </a:p>
        </p:txBody>
      </p:sp>
      <p:sp>
        <p:nvSpPr>
          <p:cNvPr id="24" name="Footer Placeholder 23"/>
          <p:cNvSpPr>
            <a:spLocks noGrp="1"/>
          </p:cNvSpPr>
          <p:nvPr>
            <p:ph type="ftr" sz="quarter" idx="11"/>
          </p:nvPr>
        </p:nvSpPr>
        <p:spPr/>
        <p:txBody>
          <a:bodyPr/>
          <a:lstStyle/>
          <a:p>
            <a:endParaRPr lang="en-US" dirty="0">
              <a:solidFill>
                <a:srgbClr val="F0A22E">
                  <a:shade val="75000"/>
                </a:srgbClr>
              </a:solidFill>
            </a:endParaRPr>
          </a:p>
        </p:txBody>
      </p:sp>
      <p:sp>
        <p:nvSpPr>
          <p:cNvPr id="7" name="Slide Number Placeholder 6"/>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2" name="Title 11"/>
          <p:cNvSpPr>
            <a:spLocks noGrp="1"/>
          </p:cNvSpPr>
          <p:nvPr>
            <p:ph type="title"/>
          </p:nvPr>
        </p:nvSpPr>
        <p:spPr>
          <a:xfrm>
            <a:off x="457200" y="5486401"/>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3"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solidFill>
                  <a:srgbClr val="F0A22E">
                    <a:shade val="75000"/>
                  </a:srgbClr>
                </a:solidFill>
              </a:rPr>
              <a:pPr/>
              <a:t>1/24/2022</a:t>
            </a:fld>
            <a:endParaRPr lang="en-US" dirty="0">
              <a:solidFill>
                <a:srgbClr val="F0A22E">
                  <a:shade val="75000"/>
                </a:srgbClr>
              </a:solidFill>
            </a:endParaRPr>
          </a:p>
        </p:txBody>
      </p:sp>
      <p:sp>
        <p:nvSpPr>
          <p:cNvPr id="29" name="Footer Placeholder 28"/>
          <p:cNvSpPr>
            <a:spLocks noGrp="1"/>
          </p:cNvSpPr>
          <p:nvPr>
            <p:ph type="ftr" sz="quarter" idx="11"/>
          </p:nvPr>
        </p:nvSpPr>
        <p:spPr/>
        <p:txBody>
          <a:bodyPr/>
          <a:lstStyle/>
          <a:p>
            <a:endParaRPr lang="en-US" dirty="0">
              <a:solidFill>
                <a:srgbClr val="F0A22E">
                  <a:shade val="75000"/>
                </a:srgbClr>
              </a:solidFill>
            </a:endParaRPr>
          </a:p>
        </p:txBody>
      </p:sp>
      <p:sp>
        <p:nvSpPr>
          <p:cNvPr id="7" name="Slide Number Placeholder 6"/>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pPr/>
              <a:t>1/24/2022</a:t>
            </a:fld>
            <a:endParaRPr lang="en-US" dirty="0"/>
          </a:p>
        </p:txBody>
      </p:sp>
      <p:sp>
        <p:nvSpPr>
          <p:cNvPr id="19" name="Footer Placeholder 18"/>
          <p:cNvSpPr>
            <a:spLocks noGrp="1"/>
          </p:cNvSpPr>
          <p:nvPr>
            <p:ph type="ftr" sz="quarter" idx="11"/>
          </p:nvPr>
        </p:nvSpPr>
        <p:spPr>
          <a:xfrm>
            <a:off x="3581400" y="76201"/>
            <a:ext cx="2895600" cy="288925"/>
          </a:xfrm>
        </p:spPr>
        <p:txBody>
          <a:bodyPr/>
          <a:lstStyle/>
          <a:p>
            <a:endParaRPr lang="en-US" dirty="0"/>
          </a:p>
        </p:txBody>
      </p:sp>
      <p:sp>
        <p:nvSpPr>
          <p:cNvPr id="16" name="Slide Number Placeholder 15"/>
          <p:cNvSpPr>
            <a:spLocks noGrp="1"/>
          </p:cNvSpPr>
          <p:nvPr>
            <p:ph type="sldNum" sz="quarter" idx="12"/>
          </p:nvPr>
        </p:nvSpPr>
        <p:spPr>
          <a:xfrm>
            <a:off x="8229600" y="6473953"/>
            <a:ext cx="758952" cy="246888"/>
          </a:xfrm>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5"/>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dirty="0" smtClean="0"/>
              <a:t>Click icon to add picture</a:t>
            </a:r>
            <a:endParaRPr kumimoji="0" lang="en-US" dirty="0"/>
          </a:p>
        </p:txBody>
      </p:sp>
      <p:sp>
        <p:nvSpPr>
          <p:cNvPr id="7" name="Date Placeholder 6"/>
          <p:cNvSpPr>
            <a:spLocks noGrp="1"/>
          </p:cNvSpPr>
          <p:nvPr>
            <p:ph type="dt" sz="half" idx="10"/>
          </p:nvPr>
        </p:nvSpPr>
        <p:spPr/>
        <p:txBody>
          <a:bodyPr/>
          <a:lstStyle/>
          <a:p>
            <a:fld id="{0804793A-1E92-424A-BFA1-CF8C55CC78BE}" type="datetimeFigureOut">
              <a:rPr lang="en-US" smtClean="0">
                <a:solidFill>
                  <a:srgbClr val="F0A22E">
                    <a:shade val="75000"/>
                  </a:srgbClr>
                </a:solidFill>
              </a:rPr>
              <a:pPr/>
              <a:t>1/24/2022</a:t>
            </a:fld>
            <a:endParaRPr lang="en-US" dirty="0">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dirty="0">
              <a:solidFill>
                <a:srgbClr val="F0A22E">
                  <a:shade val="75000"/>
                </a:srgbClr>
              </a:solidFill>
            </a:endParaRPr>
          </a:p>
        </p:txBody>
      </p:sp>
      <p:sp>
        <p:nvSpPr>
          <p:cNvPr id="31" name="Slide Number Placeholder 30"/>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1"/>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transition>
    <p:wipe dir="r"/>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solidFill>
                  <a:srgbClr val="F0A22E">
                    <a:shade val="75000"/>
                  </a:srgbClr>
                </a:solidFill>
              </a:rPr>
              <a:pPr/>
              <a:t>1/24/2022</a:t>
            </a:fld>
            <a:endParaRPr lang="en-US" dirty="0">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dirty="0">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solidFill>
                  <a:srgbClr val="F0A22E">
                    <a:shade val="75000"/>
                  </a:srgbClr>
                </a:solidFill>
              </a:rPr>
              <a:pPr/>
              <a:t>1/24/2022</a:t>
            </a:fld>
            <a:endParaRPr lang="en-US" dirty="0">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dirty="0">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3"/>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0804793A-1E92-424A-BFA1-CF8C55CC78BE}" type="datetimeFigureOut">
              <a:rPr lang="en-US" smtClean="0"/>
              <a:pPr/>
              <a:t>1/24/2022</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6" name="Slide Number Placeholder 15"/>
          <p:cNvSpPr>
            <a:spLocks noGrp="1"/>
          </p:cNvSpPr>
          <p:nvPr>
            <p:ph type="sldNum" sz="quarter" idx="12"/>
          </p:nvPr>
        </p:nvSpPr>
        <p:spPr/>
        <p:txBody>
          <a:bodyPr/>
          <a:lstStyle/>
          <a:p>
            <a:fld id="{C6247203-1E23-499F-9395-80E876021AF9}" type="slidenum">
              <a:rPr lang="en-US" smtClean="0"/>
              <a:pPr/>
              <a:t>‹#›</a:t>
            </a:fld>
            <a:endParaRPr lang="en-US" dirty="0"/>
          </a:p>
        </p:txBody>
      </p:sp>
      <p:sp>
        <p:nvSpPr>
          <p:cNvPr id="8" name="Title 7"/>
          <p:cNvSpPr>
            <a:spLocks noGrp="1"/>
          </p:cNvSpPr>
          <p:nvPr>
            <p:ph type="title"/>
          </p:nvPr>
        </p:nvSpPr>
        <p:spPr>
          <a:xfrm>
            <a:off x="180475" y="2947085"/>
            <a:ext cx="8686800" cy="1184826"/>
          </a:xfrm>
        </p:spPr>
        <p:txBody>
          <a:bodyPr rtlCol="0" anchor="t"/>
          <a:lstStyle>
            <a:lvl1pPr algn="r">
              <a:defRPr/>
            </a:lvl1pPr>
          </a:lstStyle>
          <a:p>
            <a:r>
              <a:rPr kumimoji="0" lang="en-US" smtClean="0"/>
              <a:t>Click to edit Master title style</a:t>
            </a:r>
            <a:endParaRPr kumimoji="0" lang="en-US"/>
          </a:p>
        </p:txBody>
      </p:sp>
    </p:spTree>
  </p:cSld>
  <p:clrMapOvr>
    <a:masterClrMapping/>
  </p:clrMapOvr>
  <p:transition>
    <p:wipe dir="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0804793A-1E92-424A-BFA1-CF8C55CC78BE}" type="datetimeFigureOut">
              <a:rPr lang="en-US" smtClean="0"/>
              <a:pPr/>
              <a:t>1/24/2022</a:t>
            </a:fld>
            <a:endParaRPr lang="en-US" dirty="0"/>
          </a:p>
        </p:txBody>
      </p:sp>
      <p:sp>
        <p:nvSpPr>
          <p:cNvPr id="10" name="Footer Placeholder 9"/>
          <p:cNvSpPr>
            <a:spLocks noGrp="1"/>
          </p:cNvSpPr>
          <p:nvPr>
            <p:ph type="ftr" sz="quarter" idx="11"/>
          </p:nvPr>
        </p:nvSpPr>
        <p:spPr/>
        <p:txBody>
          <a:bodyPr/>
          <a:lstStyle/>
          <a:p>
            <a:endParaRPr lang="en-US" dirty="0"/>
          </a:p>
        </p:txBody>
      </p:sp>
      <p:sp>
        <p:nvSpPr>
          <p:cNvPr id="31" name="Slide Number Placeholder 30"/>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1"/>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49"/>
            <a:ext cx="4290556" cy="639763"/>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8" y="666749"/>
            <a:ext cx="4292241" cy="639763"/>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8"/>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8"/>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0804793A-1E92-424A-BFA1-CF8C55CC78BE}" type="datetimeFigureOut">
              <a:rPr lang="en-US" smtClean="0"/>
              <a:pPr/>
              <a:t>1/24/2022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229600" y="6477000"/>
            <a:ext cx="762000" cy="246888"/>
          </a:xfrm>
        </p:spPr>
        <p:txBody>
          <a:bodyPr/>
          <a:lstStyle/>
          <a:p>
            <a:fld id="{C6247203-1E23-499F-9395-80E876021AF9}" type="slidenum">
              <a:rPr lang="en-US" smtClean="0"/>
              <a:pPr/>
              <a:t>‹#›</a:t>
            </a:fld>
            <a:endParaRPr lang="en-US" dirty="0"/>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Ovr>
    <a:masterClrMapping/>
  </p:clrMapOvr>
  <p:transition>
    <p:wipe dir="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0804793A-1E92-424A-BFA1-CF8C55CC78BE}" type="datetimeFigureOut">
              <a:rPr lang="en-US" smtClean="0"/>
              <a:pPr/>
              <a:t>1/24/2022</a:t>
            </a:fld>
            <a:endParaRPr lang="en-US" dirty="0"/>
          </a:p>
        </p:txBody>
      </p:sp>
      <p:sp>
        <p:nvSpPr>
          <p:cNvPr id="21" name="Footer Placeholder 20"/>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804793A-1E92-424A-BFA1-CF8C55CC78BE}" type="datetimeFigureOut">
              <a:rPr lang="en-US" smtClean="0"/>
              <a:pPr/>
              <a:t>1/24/2022</a:t>
            </a:fld>
            <a:endParaRPr lang="en-US" dirty="0"/>
          </a:p>
        </p:txBody>
      </p:sp>
      <p:sp>
        <p:nvSpPr>
          <p:cNvPr id="24" name="Footer Placeholder 23"/>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Title 11"/>
          <p:cNvSpPr>
            <a:spLocks noGrp="1"/>
          </p:cNvSpPr>
          <p:nvPr>
            <p:ph type="title"/>
          </p:nvPr>
        </p:nvSpPr>
        <p:spPr>
          <a:xfrm>
            <a:off x="457200" y="5486401"/>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3"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pPr/>
              <a:t>1/24/2022</a:t>
            </a:fld>
            <a:endParaRPr lang="en-US" dirty="0"/>
          </a:p>
        </p:txBody>
      </p:sp>
      <p:sp>
        <p:nvSpPr>
          <p:cNvPr id="29" name="Footer Placeholder 28"/>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5"/>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dirty="0" smtClean="0"/>
              <a:t>Click icon to add picture</a:t>
            </a:r>
            <a:endParaRPr kumimoji="0" lang="en-US" dirty="0"/>
          </a:p>
        </p:txBody>
      </p:sp>
      <p:sp>
        <p:nvSpPr>
          <p:cNvPr id="7" name="Date Placeholder 6"/>
          <p:cNvSpPr>
            <a:spLocks noGrp="1"/>
          </p:cNvSpPr>
          <p:nvPr>
            <p:ph type="dt" sz="half" idx="10"/>
          </p:nvPr>
        </p:nvSpPr>
        <p:spPr/>
        <p:txBody>
          <a:bodyPr/>
          <a:lstStyle/>
          <a:p>
            <a:fld id="{0804793A-1E92-424A-BFA1-CF8C55CC78BE}" type="datetimeFigureOut">
              <a:rPr lang="en-US" smtClean="0"/>
              <a:pPr/>
              <a:t>1/24/2022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31" name="Slide Number Placeholder 30"/>
          <p:cNvSpPr>
            <a:spLocks noGrp="1"/>
          </p:cNvSpPr>
          <p:nvPr>
            <p:ph type="sldNum" sz="quarter" idx="12"/>
          </p:nvPr>
        </p:nvSpPr>
        <p:spPr/>
        <p:txBody>
          <a:bodyPr/>
          <a:lstStyle/>
          <a:p>
            <a:fld id="{C6247203-1E23-499F-9395-80E876021AF9}" type="slidenum">
              <a:rPr lang="en-US" smtClean="0"/>
              <a:pPr/>
              <a:t>‹#›</a:t>
            </a:fld>
            <a:endParaRPr lang="en-US" dirty="0"/>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1"/>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transition>
    <p:wipe dir="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3E5">
                <a:alpha val="49804"/>
              </a:srgbClr>
            </a:gs>
            <a:gs pos="25000">
              <a:schemeClr val="accent1">
                <a:tint val="44500"/>
                <a:satMod val="160000"/>
              </a:schemeClr>
            </a:gs>
            <a:gs pos="100000">
              <a:schemeClr val="accent1">
                <a:tint val="23500"/>
                <a:satMod val="160000"/>
              </a:schemeClr>
            </a:gs>
          </a:gsLst>
          <a:lin ang="2700000" scaled="1"/>
          <a:tileRect/>
        </a:grad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9"/>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1"/>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0804793A-1E92-424A-BFA1-CF8C55CC78BE}" type="datetimeFigureOut">
              <a:rPr lang="en-US" smtClean="0"/>
              <a:pPr/>
              <a:t>1/24/2022</a:t>
            </a:fld>
            <a:endParaRPr lang="en-US" dirty="0"/>
          </a:p>
        </p:txBody>
      </p:sp>
      <p:sp>
        <p:nvSpPr>
          <p:cNvPr id="28" name="Footer Placeholder 27"/>
          <p:cNvSpPr>
            <a:spLocks noGrp="1"/>
          </p:cNvSpPr>
          <p:nvPr>
            <p:ph type="ftr" sz="quarter" idx="3"/>
          </p:nvPr>
        </p:nvSpPr>
        <p:spPr>
          <a:xfrm>
            <a:off x="3124200" y="76201"/>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dirty="0"/>
          </a:p>
        </p:txBody>
      </p:sp>
      <p:sp>
        <p:nvSpPr>
          <p:cNvPr id="5" name="Slide Number Placeholder 4"/>
          <p:cNvSpPr>
            <a:spLocks noGrp="1"/>
          </p:cNvSpPr>
          <p:nvPr>
            <p:ph type="sldNum" sz="quarter" idx="4"/>
          </p:nvPr>
        </p:nvSpPr>
        <p:spPr>
          <a:xfrm>
            <a:off x="8229600" y="6477001"/>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6247203-1E23-499F-9395-80E876021AF9}" type="slidenum">
              <a:rPr lang="en-US" smtClean="0"/>
              <a:pPr/>
              <a:t>‹#›</a:t>
            </a:fld>
            <a:endParaRPr lang="en-US" dirty="0"/>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9"/>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Straight Connector 11"/>
          <p:cNvSpPr>
            <a:spLocks noChangeShapeType="1"/>
          </p:cNvSpPr>
          <p:nvPr/>
        </p:nvSpPr>
        <p:spPr bwMode="auto">
          <a:xfrm>
            <a:off x="514350" y="105798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ransition>
    <p:wipe dir="r"/>
  </p:transition>
  <p:timing>
    <p:tnLst>
      <p:par>
        <p:cTn id="1" dur="indefinite" restart="never" nodeType="tmRoot"/>
      </p:par>
    </p:tnLst>
  </p:timing>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3E5">
                <a:alpha val="49804"/>
              </a:srgbClr>
            </a:gs>
            <a:gs pos="25000">
              <a:schemeClr val="accent1">
                <a:tint val="44500"/>
                <a:satMod val="160000"/>
              </a:schemeClr>
            </a:gs>
            <a:gs pos="100000">
              <a:schemeClr val="accent1">
                <a:tint val="23500"/>
                <a:satMod val="160000"/>
              </a:schemeClr>
            </a:gs>
          </a:gsLst>
          <a:lin ang="2700000" scaled="1"/>
          <a:tileRect/>
        </a:grad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9"/>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1"/>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0804793A-1E92-424A-BFA1-CF8C55CC78BE}" type="datetimeFigureOut">
              <a:rPr lang="en-US" smtClean="0">
                <a:solidFill>
                  <a:srgbClr val="F0A22E">
                    <a:shade val="75000"/>
                  </a:srgbClr>
                </a:solidFill>
              </a:rPr>
              <a:pPr/>
              <a:t>1/24/2022</a:t>
            </a:fld>
            <a:endParaRPr lang="en-US" dirty="0">
              <a:solidFill>
                <a:srgbClr val="F0A22E">
                  <a:shade val="75000"/>
                </a:srgbClr>
              </a:solidFill>
            </a:endParaRPr>
          </a:p>
        </p:txBody>
      </p:sp>
      <p:sp>
        <p:nvSpPr>
          <p:cNvPr id="28" name="Footer Placeholder 27"/>
          <p:cNvSpPr>
            <a:spLocks noGrp="1"/>
          </p:cNvSpPr>
          <p:nvPr>
            <p:ph type="ftr" sz="quarter" idx="3"/>
          </p:nvPr>
        </p:nvSpPr>
        <p:spPr>
          <a:xfrm>
            <a:off x="3124200" y="76201"/>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dirty="0">
              <a:solidFill>
                <a:srgbClr val="F0A22E">
                  <a:shade val="75000"/>
                </a:srgbClr>
              </a:solidFill>
            </a:endParaRPr>
          </a:p>
        </p:txBody>
      </p:sp>
      <p:sp>
        <p:nvSpPr>
          <p:cNvPr id="5" name="Slide Number Placeholder 4"/>
          <p:cNvSpPr>
            <a:spLocks noGrp="1"/>
          </p:cNvSpPr>
          <p:nvPr>
            <p:ph type="sldNum" sz="quarter" idx="4"/>
          </p:nvPr>
        </p:nvSpPr>
        <p:spPr>
          <a:xfrm>
            <a:off x="8229600" y="6477001"/>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9"/>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2" name="Straight Connector 11"/>
          <p:cNvSpPr>
            <a:spLocks noChangeShapeType="1"/>
          </p:cNvSpPr>
          <p:nvPr/>
        </p:nvSpPr>
        <p:spPr bwMode="auto">
          <a:xfrm>
            <a:off x="514350" y="105798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ransition>
    <p:wipe dir="r"/>
  </p:transition>
  <p:timing>
    <p:tnLst>
      <p:par>
        <p:cTn id="1" dur="indefinite" restart="never" nodeType="tmRoot"/>
      </p:par>
    </p:tnLst>
  </p:timing>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3.xml"/><Relationship Id="rId4" Type="http://schemas.openxmlformats.org/officeDocument/2006/relationships/image" Target="../media/image13.jpeg"/></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stretch>
            <a:fillRect/>
          </a:stretch>
        </p:blipFill>
        <p:spPr>
          <a:xfrm>
            <a:off x="0" y="0"/>
            <a:ext cx="9144000" cy="6858000"/>
          </a:xfrm>
          <a:prstGeom prst="rect">
            <a:avLst/>
          </a:prstGeom>
        </p:spPr>
      </p:pic>
      <p:sp>
        <p:nvSpPr>
          <p:cNvPr id="11" name="Rectangle 10"/>
          <p:cNvSpPr/>
          <p:nvPr/>
        </p:nvSpPr>
        <p:spPr>
          <a:xfrm>
            <a:off x="0" y="279401"/>
            <a:ext cx="9144000" cy="1538883"/>
          </a:xfrm>
          <a:prstGeom prst="rect">
            <a:avLst/>
          </a:prstGeom>
        </p:spPr>
        <p:txBody>
          <a:bodyPr wrap="square">
            <a:spAutoFit/>
          </a:bodyPr>
          <a:lstStyle/>
          <a:p>
            <a:pPr algn="ctr"/>
            <a:r>
              <a:rPr lang="en-US" sz="5400" b="1" dirty="0" smtClean="0">
                <a:ln w="12700">
                  <a:solidFill>
                    <a:srgbClr val="002060"/>
                  </a:solidFill>
                </a:ln>
                <a:solidFill>
                  <a:srgbClr val="C00000"/>
                </a:solidFill>
                <a:effectLst>
                  <a:outerShdw blurRad="63500" dist="63500" dir="2700000" algn="tl">
                    <a:srgbClr val="000000">
                      <a:alpha val="45000"/>
                    </a:srgbClr>
                  </a:outerShdw>
                </a:effectLst>
                <a:latin typeface="Britannic Bold" pitchFamily="34" charset="0"/>
              </a:rPr>
              <a:t> </a:t>
            </a:r>
            <a:r>
              <a:rPr lang="en-US" sz="4000" b="1" dirty="0" smtClean="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rPr>
              <a:t>Another Gospel Is Not the Gospel</a:t>
            </a:r>
          </a:p>
          <a:p>
            <a:pPr algn="ctr"/>
            <a:r>
              <a:rPr lang="en-US" sz="4000" b="1" dirty="0" smtClean="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rPr>
              <a:t>1:1 – 10 </a:t>
            </a:r>
          </a:p>
        </p:txBody>
      </p:sp>
      <p:sp>
        <p:nvSpPr>
          <p:cNvPr id="10" name="Rectangle 9"/>
          <p:cNvSpPr/>
          <p:nvPr/>
        </p:nvSpPr>
        <p:spPr>
          <a:xfrm>
            <a:off x="0" y="4953001"/>
            <a:ext cx="9144000" cy="1323439"/>
          </a:xfrm>
          <a:prstGeom prst="rect">
            <a:avLst/>
          </a:prstGeom>
        </p:spPr>
        <p:txBody>
          <a:bodyPr wrap="square">
            <a:spAutoFit/>
          </a:bodyPr>
          <a:lstStyle/>
          <a:p>
            <a:pPr algn="ctr"/>
            <a:r>
              <a:rPr lang="en-US" sz="4000" b="1" dirty="0" smtClean="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rPr>
              <a:t>Week  2  </a:t>
            </a:r>
          </a:p>
          <a:p>
            <a:pPr algn="ctr"/>
            <a:r>
              <a:rPr lang="en-US" sz="4000" b="1" dirty="0" smtClean="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rPr>
              <a:t>26 January 2022</a:t>
            </a:r>
            <a:endParaRPr lang="en-US" sz="4000" b="1" dirty="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up)">
                                      <p:cBhvr>
                                        <p:cTn id="7" dur="1000"/>
                                        <p:tgtEl>
                                          <p:spTgt spid="10">
                                            <p:txEl>
                                              <p:pRg st="0" end="0"/>
                                            </p:txEl>
                                          </p:spTgt>
                                        </p:tgtEl>
                                      </p:cBhvr>
                                    </p:animEffect>
                                  </p:childTnLst>
                                </p:cTn>
                              </p:par>
                              <p:par>
                                <p:cTn id="8" presetID="22" presetClass="entr" presetSubtype="1" fill="hold" nodeType="withEffect">
                                  <p:stCondLst>
                                    <p:cond delay="0"/>
                                  </p:stCondLst>
                                  <p:childTnLst>
                                    <p:set>
                                      <p:cBhvr>
                                        <p:cTn id="9" dur="1" fill="hold">
                                          <p:stCondLst>
                                            <p:cond delay="0"/>
                                          </p:stCondLst>
                                        </p:cTn>
                                        <p:tgtEl>
                                          <p:spTgt spid="10">
                                            <p:txEl>
                                              <p:pRg st="1" end="1"/>
                                            </p:txEl>
                                          </p:spTgt>
                                        </p:tgtEl>
                                        <p:attrNameLst>
                                          <p:attrName>style.visibility</p:attrName>
                                        </p:attrNameLst>
                                      </p:cBhvr>
                                      <p:to>
                                        <p:strVal val="visible"/>
                                      </p:to>
                                    </p:set>
                                    <p:animEffect transition="in" filter="wipe(up)">
                                      <p:cBhvr>
                                        <p:cTn id="10" dur="1000"/>
                                        <p:tgtEl>
                                          <p:spTgt spid="10">
                                            <p:txEl>
                                              <p:pRg st="1" end="1"/>
                                            </p:txEl>
                                          </p:spTgt>
                                        </p:tgtEl>
                                      </p:cBhvr>
                                    </p:animEffect>
                                  </p:childTnLst>
                                </p:cTn>
                              </p:par>
                              <p:par>
                                <p:cTn id="11" presetID="22" presetClass="entr" presetSubtype="1" fill="hold" nodeType="withEffect">
                                  <p:stCondLst>
                                    <p:cond delay="0"/>
                                  </p:stCondLst>
                                  <p:childTnLst>
                                    <p:set>
                                      <p:cBhvr>
                                        <p:cTn id="12" dur="1" fill="hold">
                                          <p:stCondLst>
                                            <p:cond delay="0"/>
                                          </p:stCondLst>
                                        </p:cTn>
                                        <p:tgtEl>
                                          <p:spTgt spid="11">
                                            <p:txEl>
                                              <p:pRg st="0" end="0"/>
                                            </p:txEl>
                                          </p:spTgt>
                                        </p:tgtEl>
                                        <p:attrNameLst>
                                          <p:attrName>style.visibility</p:attrName>
                                        </p:attrNameLst>
                                      </p:cBhvr>
                                      <p:to>
                                        <p:strVal val="visible"/>
                                      </p:to>
                                    </p:set>
                                    <p:animEffect transition="in" filter="wipe(up)">
                                      <p:cBhvr>
                                        <p:cTn id="13" dur="1000"/>
                                        <p:tgtEl>
                                          <p:spTgt spid="11">
                                            <p:txEl>
                                              <p:pRg st="0" end="0"/>
                                            </p:txEl>
                                          </p:spTgt>
                                        </p:tgtEl>
                                      </p:cBhvr>
                                    </p:animEffect>
                                  </p:childTnLst>
                                </p:cTn>
                              </p:par>
                              <p:par>
                                <p:cTn id="14" presetID="22" presetClass="entr" presetSubtype="1" fill="hold" nodeType="withEffect">
                                  <p:stCondLst>
                                    <p:cond delay="0"/>
                                  </p:stCondLst>
                                  <p:childTnLst>
                                    <p:set>
                                      <p:cBhvr>
                                        <p:cTn id="15" dur="1" fill="hold">
                                          <p:stCondLst>
                                            <p:cond delay="0"/>
                                          </p:stCondLst>
                                        </p:cTn>
                                        <p:tgtEl>
                                          <p:spTgt spid="11">
                                            <p:txEl>
                                              <p:pRg st="1" end="1"/>
                                            </p:txEl>
                                          </p:spTgt>
                                        </p:tgtEl>
                                        <p:attrNameLst>
                                          <p:attrName>style.visibility</p:attrName>
                                        </p:attrNameLst>
                                      </p:cBhvr>
                                      <p:to>
                                        <p:strVal val="visible"/>
                                      </p:to>
                                    </p:set>
                                    <p:animEffect transition="in" filter="wipe(up)">
                                      <p:cBhvr>
                                        <p:cTn id="16" dur="10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731520"/>
          </a:xfrm>
          <a:prstGeom prst="rect">
            <a:avLst/>
          </a:prstGeom>
          <a:solidFill>
            <a:srgbClr val="0070C0"/>
          </a:solidFill>
          <a:ln>
            <a:noFill/>
          </a:ln>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 1:1 – 5</a:t>
            </a: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p>
        </p:txBody>
      </p:sp>
      <p:sp>
        <p:nvSpPr>
          <p:cNvPr id="4" name="TextBox 3"/>
          <p:cNvSpPr txBox="1"/>
          <p:nvPr/>
        </p:nvSpPr>
        <p:spPr>
          <a:xfrm>
            <a:off x="381000" y="1143000"/>
            <a:ext cx="8458200" cy="4678204"/>
          </a:xfrm>
          <a:prstGeom prst="rect">
            <a:avLst/>
          </a:prstGeom>
          <a:gradFill>
            <a:gsLst>
              <a:gs pos="0">
                <a:srgbClr val="00B0F0"/>
              </a:gs>
              <a:gs pos="39999">
                <a:srgbClr val="85C2FF"/>
              </a:gs>
              <a:gs pos="70000">
                <a:srgbClr val="C4D6EB"/>
              </a:gs>
              <a:gs pos="100000">
                <a:srgbClr val="FFEBFA"/>
              </a:gs>
            </a:gsLst>
            <a:lin ang="5400000" scaled="0"/>
          </a:gradFill>
          <a:ln w="25400">
            <a:solidFill>
              <a:srgbClr val="002060"/>
            </a:solidFill>
          </a:ln>
        </p:spPr>
        <p:txBody>
          <a:bodyPr wrap="square" lIns="182880" tIns="182880" rIns="182880" bIns="182880" rtlCol="0">
            <a:spAutoFit/>
          </a:bodyPr>
          <a:lstStyle/>
          <a:p>
            <a:r>
              <a:rPr lang="en-US" sz="2800" b="1" baseline="30000" dirty="0" smtClean="0">
                <a:effectLst>
                  <a:outerShdw blurRad="38100" dist="38100" dir="2700000" algn="tl">
                    <a:srgbClr val="000000">
                      <a:alpha val="43137"/>
                    </a:srgbClr>
                  </a:outerShdw>
                </a:effectLst>
                <a:latin typeface="Georgia" pitchFamily="18" charset="0"/>
              </a:rPr>
              <a:t>1</a:t>
            </a:r>
            <a:r>
              <a:rPr lang="en-US" sz="2800" i="1" dirty="0" smtClean="0">
                <a:latin typeface="Georgia" pitchFamily="18" charset="0"/>
              </a:rPr>
              <a:t>Paul, an apostle—sent not from men nor by a man, but by Jesus Christ and God the Father, who raised him from the dead — </a:t>
            </a:r>
            <a:r>
              <a:rPr lang="en-US" sz="2800" b="1" baseline="30000" dirty="0" smtClean="0">
                <a:effectLst>
                  <a:outerShdw blurRad="38100" dist="38100" dir="2700000" algn="tl">
                    <a:srgbClr val="000000">
                      <a:alpha val="43137"/>
                    </a:srgbClr>
                  </a:outerShdw>
                </a:effectLst>
                <a:latin typeface="Georgia" pitchFamily="18" charset="0"/>
              </a:rPr>
              <a:t>2</a:t>
            </a:r>
            <a:r>
              <a:rPr lang="en-US" sz="2800" i="1" dirty="0" smtClean="0">
                <a:latin typeface="Georgia" pitchFamily="18" charset="0"/>
              </a:rPr>
              <a:t>and all the brothers and sisters[a] with me,  To the churches in Galatia: </a:t>
            </a:r>
            <a:r>
              <a:rPr lang="en-US" sz="2800" b="1" baseline="30000" dirty="0" smtClean="0">
                <a:effectLst>
                  <a:outerShdw blurRad="38100" dist="38100" dir="2700000" algn="tl">
                    <a:srgbClr val="000000">
                      <a:alpha val="43137"/>
                    </a:srgbClr>
                  </a:outerShdw>
                </a:effectLst>
                <a:latin typeface="Georgia" pitchFamily="18" charset="0"/>
              </a:rPr>
              <a:t>3</a:t>
            </a:r>
            <a:r>
              <a:rPr lang="en-US" sz="2800" i="1" dirty="0" smtClean="0">
                <a:latin typeface="Georgia" pitchFamily="18" charset="0"/>
              </a:rPr>
              <a:t>Grace and peace to you from God our Father and the Lord Jesus Christ, </a:t>
            </a:r>
            <a:r>
              <a:rPr lang="en-US" sz="2800" b="1" baseline="30000" dirty="0" smtClean="0">
                <a:effectLst>
                  <a:outerShdw blurRad="38100" dist="38100" dir="2700000" algn="tl">
                    <a:srgbClr val="000000">
                      <a:alpha val="43137"/>
                    </a:srgbClr>
                  </a:outerShdw>
                </a:effectLst>
                <a:latin typeface="Georgia" pitchFamily="18" charset="0"/>
              </a:rPr>
              <a:t>4</a:t>
            </a:r>
            <a:r>
              <a:rPr lang="en-US" sz="2800" i="1" dirty="0" smtClean="0">
                <a:latin typeface="Georgia" pitchFamily="18" charset="0"/>
              </a:rPr>
              <a:t>who gave himself for our sins to rescue us from the present evil age, according to the will of our God and Father, </a:t>
            </a:r>
            <a:r>
              <a:rPr lang="en-US" sz="2800" b="1" baseline="30000" dirty="0" smtClean="0">
                <a:effectLst>
                  <a:outerShdw blurRad="38100" dist="38100" dir="2700000" algn="tl">
                    <a:srgbClr val="000000">
                      <a:alpha val="43137"/>
                    </a:srgbClr>
                  </a:outerShdw>
                </a:effectLst>
                <a:latin typeface="Georgia" pitchFamily="18" charset="0"/>
              </a:rPr>
              <a:t>5</a:t>
            </a:r>
            <a:r>
              <a:rPr lang="en-US" sz="2800" i="1" dirty="0" smtClean="0">
                <a:latin typeface="Georgia" pitchFamily="18" charset="0"/>
              </a:rPr>
              <a:t>to whom be glory for ever and ever. Amen.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out)">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95402"/>
            <a:ext cx="8534400" cy="5262979"/>
          </a:xfrm>
          <a:prstGeom prst="rect">
            <a:avLst/>
          </a:prstGeom>
          <a:noFill/>
          <a:effectLst/>
        </p:spPr>
        <p:txBody>
          <a:bodyPr wrap="square" rtlCol="0">
            <a:spAutoFit/>
          </a:bodyPr>
          <a:lstStyle/>
          <a:p>
            <a:pPr indent="457200"/>
            <a:r>
              <a:rPr lang="en-US" sz="2400" b="1" dirty="0" smtClean="0">
                <a:latin typeface="Cambria" pitchFamily="18" charset="0"/>
              </a:rPr>
              <a:t>Paul begins his letter in the typical fashion of his day by naming the sender, declaring the recipients, and providing a blessing.  Already in this greeting we see two main thrusts of his overall message that he will develop later: his God-given authority as a true apostle (</a:t>
            </a:r>
            <a:r>
              <a:rPr lang="en-US" sz="2400" b="1" dirty="0" smtClean="0">
                <a:effectLst>
                  <a:outerShdw blurRad="38100" dist="38100" dir="2700000" algn="tl">
                    <a:srgbClr val="000000">
                      <a:alpha val="43137"/>
                    </a:srgbClr>
                  </a:outerShdw>
                </a:effectLst>
                <a:latin typeface="Cambria" pitchFamily="18" charset="0"/>
              </a:rPr>
              <a:t>1:1</a:t>
            </a:r>
            <a:r>
              <a:rPr lang="en-US" sz="2400" b="1" dirty="0" smtClean="0">
                <a:latin typeface="Cambria" pitchFamily="18" charset="0"/>
              </a:rPr>
              <a:t>) and the simplicity of the gospel of Jesus Christ (</a:t>
            </a:r>
            <a:r>
              <a:rPr lang="en-US" sz="2400" b="1" dirty="0" smtClean="0">
                <a:effectLst>
                  <a:outerShdw blurRad="38100" dist="38100" dir="2700000" algn="tl">
                    <a:srgbClr val="000000">
                      <a:alpha val="43137"/>
                    </a:srgbClr>
                  </a:outerShdw>
                </a:effectLst>
                <a:latin typeface="Cambria" pitchFamily="18" charset="0"/>
              </a:rPr>
              <a:t>1:1-5</a:t>
            </a:r>
            <a:r>
              <a:rPr lang="en-US" sz="2400" b="1" dirty="0" smtClean="0">
                <a:latin typeface="Cambria" pitchFamily="18" charset="0"/>
              </a:rPr>
              <a:t>).    </a:t>
            </a:r>
          </a:p>
          <a:p>
            <a:endParaRPr lang="en-US" sz="2400" b="1" dirty="0" smtClean="0">
              <a:latin typeface="Cambria" pitchFamily="18" charset="0"/>
            </a:endParaRPr>
          </a:p>
          <a:p>
            <a:pPr indent="457200"/>
            <a:r>
              <a:rPr lang="en-US" sz="2400" b="1" dirty="0" smtClean="0">
                <a:latin typeface="Cambria" pitchFamily="18" charset="0"/>
              </a:rPr>
              <a:t>Paul’s self-identification as “Paul, an apostle,” serves as more than the author’s identification of his title.  From the opening words of the letter, Paul clearly affirms what his opponents were disputing—that he was as much a true apostle as the original Twelve.  Paul had learned that the Judaizers—those who had sown seeds of legalism after his departure—had first discredited Paul as an impostor.  </a:t>
            </a:r>
          </a:p>
        </p:txBody>
      </p:sp>
      <p:sp>
        <p:nvSpPr>
          <p:cNvPr id="9" name="Title 1"/>
          <p:cNvSpPr txBox="1">
            <a:spLocks/>
          </p:cNvSpPr>
          <p:nvPr/>
        </p:nvSpPr>
        <p:spPr>
          <a:xfrm>
            <a:off x="304800" y="152400"/>
            <a:ext cx="8534400" cy="914400"/>
          </a:xfrm>
          <a:prstGeom prst="rect">
            <a:avLst/>
          </a:prstGeom>
          <a:solidFill>
            <a:srgbClr val="0070C0"/>
          </a:solidFill>
        </p:spPr>
        <p:style>
          <a:lnRef idx="1">
            <a:schemeClr val="accent2"/>
          </a:lnRef>
          <a:fillRef idx="3">
            <a:schemeClr val="accent2"/>
          </a:fillRef>
          <a:effectRef idx="2">
            <a:schemeClr val="accent2"/>
          </a:effectRef>
          <a:fontRef idx="minor">
            <a:schemeClr val="lt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 1:1 – 5 </a:t>
            </a:r>
          </a:p>
        </p:txBody>
      </p:sp>
      <p:pic>
        <p:nvPicPr>
          <p:cNvPr id="10" name="Picture 5" descr="Scroll.png"/>
          <p:cNvPicPr>
            <a:picLocks noChangeAspect="1"/>
          </p:cNvPicPr>
          <p:nvPr/>
        </p:nvPicPr>
        <p:blipFill>
          <a:blip r:embed="rId2" cstate="print"/>
          <a:srcRect/>
          <a:stretch>
            <a:fillRect/>
          </a:stretch>
        </p:blipFill>
        <p:spPr bwMode="auto">
          <a:xfrm>
            <a:off x="7162800" y="228602"/>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95402"/>
            <a:ext cx="8534400" cy="4524315"/>
          </a:xfrm>
          <a:prstGeom prst="rect">
            <a:avLst/>
          </a:prstGeom>
          <a:noFill/>
          <a:effectLst/>
        </p:spPr>
        <p:txBody>
          <a:bodyPr wrap="square" rtlCol="0">
            <a:spAutoFit/>
          </a:bodyPr>
          <a:lstStyle/>
          <a:p>
            <a:pPr indent="457200"/>
            <a:r>
              <a:rPr lang="en-US" sz="2400" b="1" dirty="0" smtClean="0">
                <a:latin typeface="Cambria" pitchFamily="18" charset="0"/>
              </a:rPr>
              <a:t>If they could instill distrust among the Galatians regarding the accuracy or completeness of Paul’s message—or if they could drive a wedge between Paul and the other apostles—then the Galatians would readily listen to a more “Jewish” version that emphasized doing the works of the Law.    </a:t>
            </a:r>
          </a:p>
          <a:p>
            <a:endParaRPr lang="en-US" sz="2400" b="1" dirty="0" smtClean="0">
              <a:latin typeface="Cambria" pitchFamily="18" charset="0"/>
            </a:endParaRPr>
          </a:p>
          <a:p>
            <a:pPr indent="457200"/>
            <a:r>
              <a:rPr lang="en-US" sz="2400" b="1" dirty="0" smtClean="0">
                <a:latin typeface="Cambria" pitchFamily="18" charset="0"/>
              </a:rPr>
              <a:t>The early Christian use of the word apostle carries with it a distinct authority.  It “refers to a person who has a right to speak for God as His representative or delegate.”  It was a special term reserved for the Twelve and for one or two others whom the risen Christ has personally appointed.  </a:t>
            </a:r>
          </a:p>
        </p:txBody>
      </p:sp>
      <p:sp>
        <p:nvSpPr>
          <p:cNvPr id="9" name="Title 1"/>
          <p:cNvSpPr txBox="1">
            <a:spLocks/>
          </p:cNvSpPr>
          <p:nvPr/>
        </p:nvSpPr>
        <p:spPr>
          <a:xfrm>
            <a:off x="304800" y="152400"/>
            <a:ext cx="8534400" cy="914400"/>
          </a:xfrm>
          <a:prstGeom prst="rect">
            <a:avLst/>
          </a:prstGeom>
          <a:solidFill>
            <a:srgbClr val="0070C0"/>
          </a:solidFill>
        </p:spPr>
        <p:style>
          <a:lnRef idx="1">
            <a:schemeClr val="accent2"/>
          </a:lnRef>
          <a:fillRef idx="3">
            <a:schemeClr val="accent2"/>
          </a:fillRef>
          <a:effectRef idx="2">
            <a:schemeClr val="accent2"/>
          </a:effectRef>
          <a:fontRef idx="minor">
            <a:schemeClr val="lt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 1:1 – 5 </a:t>
            </a:r>
          </a:p>
        </p:txBody>
      </p:sp>
      <p:pic>
        <p:nvPicPr>
          <p:cNvPr id="10" name="Picture 5" descr="Scroll.png"/>
          <p:cNvPicPr>
            <a:picLocks noChangeAspect="1"/>
          </p:cNvPicPr>
          <p:nvPr/>
        </p:nvPicPr>
        <p:blipFill>
          <a:blip r:embed="rId2" cstate="print"/>
          <a:srcRect/>
          <a:stretch>
            <a:fillRect/>
          </a:stretch>
        </p:blipFill>
        <p:spPr bwMode="auto">
          <a:xfrm>
            <a:off x="7162800" y="228602"/>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95402"/>
            <a:ext cx="8534400" cy="4524315"/>
          </a:xfrm>
          <a:prstGeom prst="rect">
            <a:avLst/>
          </a:prstGeom>
          <a:noFill/>
          <a:effectLst/>
        </p:spPr>
        <p:txBody>
          <a:bodyPr wrap="square" rtlCol="0">
            <a:spAutoFit/>
          </a:bodyPr>
          <a:lstStyle/>
          <a:p>
            <a:pPr indent="457200"/>
            <a:r>
              <a:rPr lang="en-US" sz="2400" b="1" dirty="0" smtClean="0">
                <a:latin typeface="Cambria" pitchFamily="18" charset="0"/>
              </a:rPr>
              <a:t>Nevertheless, the false teachers insisted that Paul was not, in fact, an apostle.  Hoping to discredit his message, they had pointed out some flaw or deficiency in his apostleship.  Perhaps Paul was an easier target than others.  </a:t>
            </a:r>
          </a:p>
          <a:p>
            <a:pPr indent="457200"/>
            <a:endParaRPr lang="en-US" sz="2400" b="1" dirty="0" smtClean="0">
              <a:latin typeface="Cambria" pitchFamily="18" charset="0"/>
            </a:endParaRPr>
          </a:p>
          <a:p>
            <a:pPr indent="457200"/>
            <a:r>
              <a:rPr lang="en-US" sz="2400" b="1" dirty="0" smtClean="0">
                <a:latin typeface="Cambria" pitchFamily="18" charset="0"/>
              </a:rPr>
              <a:t>Paul himself, noticing that his own selection as an apostle took an unusual route, marveled at his own calling:  </a:t>
            </a:r>
            <a:r>
              <a:rPr lang="en-US" sz="2400" b="1" i="1" dirty="0" smtClean="0">
                <a:latin typeface="Cambria" pitchFamily="18" charset="0"/>
              </a:rPr>
              <a:t>“He appeared to James, then to all the apostle; and last of all, as to one untimely born, He appeared to me also.  For I am the least of the apostles, and not fit to be called an apostle, because I persecuted the church of God.  But by the grace of God I am what I am”</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1Cor 15:7-10</a:t>
            </a:r>
            <a:r>
              <a:rPr lang="en-US" sz="2400" b="1" dirty="0" smtClean="0">
                <a:latin typeface="Cambria" pitchFamily="18" charset="0"/>
              </a:rPr>
              <a:t>).    </a:t>
            </a:r>
          </a:p>
        </p:txBody>
      </p:sp>
      <p:sp>
        <p:nvSpPr>
          <p:cNvPr id="9" name="Title 1"/>
          <p:cNvSpPr txBox="1">
            <a:spLocks/>
          </p:cNvSpPr>
          <p:nvPr/>
        </p:nvSpPr>
        <p:spPr>
          <a:xfrm>
            <a:off x="304800" y="152400"/>
            <a:ext cx="8534400" cy="914400"/>
          </a:xfrm>
          <a:prstGeom prst="rect">
            <a:avLst/>
          </a:prstGeom>
          <a:solidFill>
            <a:srgbClr val="0070C0"/>
          </a:solidFill>
        </p:spPr>
        <p:style>
          <a:lnRef idx="1">
            <a:schemeClr val="accent2"/>
          </a:lnRef>
          <a:fillRef idx="3">
            <a:schemeClr val="accent2"/>
          </a:fillRef>
          <a:effectRef idx="2">
            <a:schemeClr val="accent2"/>
          </a:effectRef>
          <a:fontRef idx="minor">
            <a:schemeClr val="lt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 1:1 – 5 </a:t>
            </a:r>
          </a:p>
        </p:txBody>
      </p:sp>
      <p:pic>
        <p:nvPicPr>
          <p:cNvPr id="10" name="Picture 5" descr="Scroll.png"/>
          <p:cNvPicPr>
            <a:picLocks noChangeAspect="1"/>
          </p:cNvPicPr>
          <p:nvPr/>
        </p:nvPicPr>
        <p:blipFill>
          <a:blip r:embed="rId2" cstate="print"/>
          <a:srcRect/>
          <a:stretch>
            <a:fillRect/>
          </a:stretch>
        </p:blipFill>
        <p:spPr bwMode="auto">
          <a:xfrm>
            <a:off x="7162800" y="228602"/>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95402"/>
            <a:ext cx="8534400" cy="5262979"/>
          </a:xfrm>
          <a:prstGeom prst="rect">
            <a:avLst/>
          </a:prstGeom>
          <a:noFill/>
          <a:effectLst/>
        </p:spPr>
        <p:txBody>
          <a:bodyPr wrap="square" rtlCol="0">
            <a:spAutoFit/>
          </a:bodyPr>
          <a:lstStyle/>
          <a:p>
            <a:pPr indent="457200"/>
            <a:r>
              <a:rPr lang="en-US" sz="2400" b="1" dirty="0" smtClean="0">
                <a:latin typeface="Cambria" pitchFamily="18" charset="0"/>
              </a:rPr>
              <a:t>In his introduction to Galatians, Paul reminds his readers of the simple truth: He is a true apostle, “not sent from men nor through the agency of man, but through Jesus Christ and God the Father” (</a:t>
            </a:r>
            <a:r>
              <a:rPr lang="en-US" sz="2400" b="1" dirty="0" smtClean="0">
                <a:effectLst>
                  <a:outerShdw blurRad="38100" dist="38100" dir="2700000" algn="tl">
                    <a:srgbClr val="000000">
                      <a:alpha val="43137"/>
                    </a:srgbClr>
                  </a:outerShdw>
                </a:effectLst>
                <a:latin typeface="Cambria" pitchFamily="18" charset="0"/>
              </a:rPr>
              <a:t>1:1</a:t>
            </a:r>
            <a:r>
              <a:rPr lang="en-US" sz="2400" b="1" dirty="0" smtClean="0">
                <a:latin typeface="Cambria" pitchFamily="18" charset="0"/>
              </a:rPr>
              <a:t>).  No mere human being had played even a minor role in his commission to this high office.  </a:t>
            </a:r>
          </a:p>
          <a:p>
            <a:pPr indent="457200"/>
            <a:endParaRPr lang="en-US" sz="2400" b="1" dirty="0" smtClean="0">
              <a:latin typeface="Cambria" pitchFamily="18" charset="0"/>
            </a:endParaRPr>
          </a:p>
          <a:p>
            <a:pPr indent="457200"/>
            <a:r>
              <a:rPr lang="en-US" sz="2400" b="1" dirty="0" smtClean="0">
                <a:latin typeface="Cambria" pitchFamily="18" charset="0"/>
              </a:rPr>
              <a:t>Yes, it was true that the leadership in the church of Antioch had laid hands on Paul and Barnabas and had sent them out on their first missionary journey, which included Galatia (</a:t>
            </a:r>
            <a:r>
              <a:rPr lang="en-US" sz="2400" b="1" dirty="0" smtClean="0">
                <a:effectLst>
                  <a:outerShdw blurRad="38100" dist="38100" dir="2700000" algn="tl">
                    <a:srgbClr val="000000">
                      <a:alpha val="43137"/>
                    </a:srgbClr>
                  </a:outerShdw>
                </a:effectLst>
                <a:latin typeface="Cambria" pitchFamily="18" charset="0"/>
              </a:rPr>
              <a:t>Acts 13:1-2</a:t>
            </a:r>
            <a:r>
              <a:rPr lang="en-US" sz="2400" b="1" dirty="0" smtClean="0">
                <a:latin typeface="Cambria" pitchFamily="18" charset="0"/>
              </a:rPr>
              <a:t>).  Therefore, Paul, not the legalists, had the authority to speak for the Lord.  This apostolic title gave Paul the necessary authority and credentials he needed to perform radical spiritual surgery on the legalists Judaizers. </a:t>
            </a:r>
          </a:p>
        </p:txBody>
      </p:sp>
      <p:sp>
        <p:nvSpPr>
          <p:cNvPr id="9" name="Title 1"/>
          <p:cNvSpPr txBox="1">
            <a:spLocks/>
          </p:cNvSpPr>
          <p:nvPr/>
        </p:nvSpPr>
        <p:spPr>
          <a:xfrm>
            <a:off x="304800" y="152400"/>
            <a:ext cx="8534400" cy="914400"/>
          </a:xfrm>
          <a:prstGeom prst="rect">
            <a:avLst/>
          </a:prstGeom>
          <a:solidFill>
            <a:srgbClr val="0070C0"/>
          </a:solidFill>
        </p:spPr>
        <p:style>
          <a:lnRef idx="1">
            <a:schemeClr val="accent2"/>
          </a:lnRef>
          <a:fillRef idx="3">
            <a:schemeClr val="accent2"/>
          </a:fillRef>
          <a:effectRef idx="2">
            <a:schemeClr val="accent2"/>
          </a:effectRef>
          <a:fontRef idx="minor">
            <a:schemeClr val="lt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 1:1 – 5 </a:t>
            </a:r>
          </a:p>
        </p:txBody>
      </p:sp>
      <p:pic>
        <p:nvPicPr>
          <p:cNvPr id="10" name="Picture 5" descr="Scroll.png"/>
          <p:cNvPicPr>
            <a:picLocks noChangeAspect="1"/>
          </p:cNvPicPr>
          <p:nvPr/>
        </p:nvPicPr>
        <p:blipFill>
          <a:blip r:embed="rId2" cstate="print"/>
          <a:srcRect/>
          <a:stretch>
            <a:fillRect/>
          </a:stretch>
        </p:blipFill>
        <p:spPr bwMode="auto">
          <a:xfrm>
            <a:off x="7162800" y="228602"/>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95402"/>
            <a:ext cx="8534400" cy="5262979"/>
          </a:xfrm>
          <a:prstGeom prst="rect">
            <a:avLst/>
          </a:prstGeom>
          <a:noFill/>
          <a:effectLst/>
        </p:spPr>
        <p:txBody>
          <a:bodyPr wrap="square" rtlCol="0">
            <a:spAutoFit/>
          </a:bodyPr>
          <a:lstStyle/>
          <a:p>
            <a:pPr indent="457200"/>
            <a:r>
              <a:rPr lang="en-US" sz="2400" b="1" dirty="0" smtClean="0">
                <a:latin typeface="Cambria" pitchFamily="18" charset="0"/>
              </a:rPr>
              <a:t>Paul’s deep concern over the churches’ defection from the gospel is evident from his greeting, which lacks his customary commendations and courtesies, and is instead brief and impersonal (</a:t>
            </a:r>
            <a:r>
              <a:rPr lang="en-US" sz="2400" b="1" dirty="0" smtClean="0">
                <a:effectLst>
                  <a:outerShdw blurRad="38100" dist="38100" dir="2700000" algn="tl">
                    <a:srgbClr val="000000">
                      <a:alpha val="43137"/>
                    </a:srgbClr>
                  </a:outerShdw>
                </a:effectLst>
                <a:latin typeface="Cambria" pitchFamily="18" charset="0"/>
              </a:rPr>
              <a:t>1:3-5</a:t>
            </a:r>
            <a:r>
              <a:rPr lang="en-US" sz="2400" b="1" dirty="0" smtClean="0">
                <a:latin typeface="Cambria" pitchFamily="18" charset="0"/>
              </a:rPr>
              <a:t>).  </a:t>
            </a:r>
          </a:p>
          <a:p>
            <a:pPr indent="457200"/>
            <a:endParaRPr lang="en-US" sz="2400" b="1" dirty="0" smtClean="0">
              <a:latin typeface="Cambria" pitchFamily="18" charset="0"/>
            </a:endParaRPr>
          </a:p>
          <a:p>
            <a:pPr indent="457200"/>
            <a:r>
              <a:rPr lang="en-US" sz="2400" b="1" dirty="0" smtClean="0">
                <a:latin typeface="Cambria" pitchFamily="18" charset="0"/>
              </a:rPr>
              <a:t>Even Paul’s typical greeting attacked the Judaizers’ legalistic system (</a:t>
            </a:r>
            <a:r>
              <a:rPr lang="en-US" sz="2400" b="1" dirty="0" smtClean="0">
                <a:effectLst>
                  <a:outerShdw blurRad="38100" dist="38100" dir="2700000" algn="tl">
                    <a:srgbClr val="000000">
                      <a:alpha val="43137"/>
                    </a:srgbClr>
                  </a:outerShdw>
                </a:effectLst>
                <a:latin typeface="Cambria" pitchFamily="18" charset="0"/>
              </a:rPr>
              <a:t>1:3</a:t>
            </a:r>
            <a:r>
              <a:rPr lang="en-US" sz="2400" b="1" dirty="0" smtClean="0">
                <a:latin typeface="Cambria" pitchFamily="18" charset="0"/>
              </a:rPr>
              <a:t>).  If salvation is by works as they claimed, it is not of “</a:t>
            </a:r>
            <a:r>
              <a:rPr lang="en-US" sz="2400" b="1" u="sng" dirty="0" smtClean="0">
                <a:latin typeface="Cambria" pitchFamily="18" charset="0"/>
              </a:rPr>
              <a:t>grace</a:t>
            </a:r>
            <a:r>
              <a:rPr lang="en-US" sz="2400" b="1" dirty="0" smtClean="0">
                <a:latin typeface="Cambria" pitchFamily="18" charset="0"/>
              </a:rPr>
              <a:t>” and cannot result in “</a:t>
            </a:r>
            <a:r>
              <a:rPr lang="en-US" sz="2400" b="1" u="sng" dirty="0" smtClean="0">
                <a:latin typeface="Cambria" pitchFamily="18" charset="0"/>
              </a:rPr>
              <a:t>peace</a:t>
            </a:r>
            <a:r>
              <a:rPr lang="en-US" sz="2400" b="1" dirty="0" smtClean="0">
                <a:latin typeface="Cambria" pitchFamily="18" charset="0"/>
              </a:rPr>
              <a:t>,” since no one can be sure he has enough good works to be eternally secure.  </a:t>
            </a:r>
          </a:p>
          <a:p>
            <a:pPr indent="457200"/>
            <a:endParaRPr lang="en-US" sz="2400" b="1" dirty="0" smtClean="0">
              <a:latin typeface="Cambria" pitchFamily="18" charset="0"/>
            </a:endParaRPr>
          </a:p>
          <a:p>
            <a:pPr indent="457200"/>
            <a:r>
              <a:rPr lang="en-US" sz="2400" b="1" dirty="0" smtClean="0">
                <a:latin typeface="Cambria" pitchFamily="18" charset="0"/>
              </a:rPr>
              <a:t>No one can avoid sin by human effort or law-keeping (</a:t>
            </a:r>
            <a:r>
              <a:rPr lang="en-US" sz="2400" b="1" dirty="0" smtClean="0">
                <a:effectLst>
                  <a:outerShdw blurRad="38100" dist="38100" dir="2700000" algn="tl">
                    <a:srgbClr val="000000">
                      <a:alpha val="43137"/>
                    </a:srgbClr>
                  </a:outerShdw>
                </a:effectLst>
                <a:latin typeface="Cambria" pitchFamily="18" charset="0"/>
              </a:rPr>
              <a:t>Rom. 3:20</a:t>
            </a:r>
            <a:r>
              <a:rPr lang="en-US" sz="2400" b="1" dirty="0" smtClean="0">
                <a:latin typeface="Cambria" pitchFamily="18" charset="0"/>
              </a:rPr>
              <a:t>); therefore it must be forgiven, which Christ accomplished through His atoning death on the cross (</a:t>
            </a:r>
            <a:r>
              <a:rPr lang="en-US" sz="2400" b="1" dirty="0" smtClean="0">
                <a:effectLst>
                  <a:outerShdw blurRad="38100" dist="38100" dir="2700000" algn="tl">
                    <a:srgbClr val="000000">
                      <a:alpha val="43137"/>
                    </a:srgbClr>
                  </a:outerShdw>
                </a:effectLst>
                <a:latin typeface="Cambria" pitchFamily="18" charset="0"/>
              </a:rPr>
              <a:t>1:4</a:t>
            </a:r>
            <a:r>
              <a:rPr lang="en-US" sz="2400" b="1" dirty="0" smtClean="0">
                <a:latin typeface="Cambria" pitchFamily="18" charset="0"/>
              </a:rPr>
              <a:t>).</a:t>
            </a:r>
          </a:p>
        </p:txBody>
      </p:sp>
      <p:sp>
        <p:nvSpPr>
          <p:cNvPr id="9" name="Title 1"/>
          <p:cNvSpPr txBox="1">
            <a:spLocks/>
          </p:cNvSpPr>
          <p:nvPr/>
        </p:nvSpPr>
        <p:spPr>
          <a:xfrm>
            <a:off x="304800" y="152400"/>
            <a:ext cx="8534400" cy="914400"/>
          </a:xfrm>
          <a:prstGeom prst="rect">
            <a:avLst/>
          </a:prstGeom>
          <a:solidFill>
            <a:srgbClr val="0070C0"/>
          </a:solidFill>
        </p:spPr>
        <p:style>
          <a:lnRef idx="1">
            <a:schemeClr val="accent2"/>
          </a:lnRef>
          <a:fillRef idx="3">
            <a:schemeClr val="accent2"/>
          </a:fillRef>
          <a:effectRef idx="2">
            <a:schemeClr val="accent2"/>
          </a:effectRef>
          <a:fontRef idx="minor">
            <a:schemeClr val="lt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 1:1 – 5 </a:t>
            </a:r>
          </a:p>
        </p:txBody>
      </p:sp>
      <p:pic>
        <p:nvPicPr>
          <p:cNvPr id="10" name="Picture 5" descr="Scroll.png"/>
          <p:cNvPicPr>
            <a:picLocks noChangeAspect="1"/>
          </p:cNvPicPr>
          <p:nvPr/>
        </p:nvPicPr>
        <p:blipFill>
          <a:blip r:embed="rId2" cstate="print"/>
          <a:srcRect/>
          <a:stretch>
            <a:fillRect/>
          </a:stretch>
        </p:blipFill>
        <p:spPr bwMode="auto">
          <a:xfrm>
            <a:off x="7162800" y="228602"/>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1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left)">
                                      <p:cBhvr>
                                        <p:cTn id="17"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95402"/>
            <a:ext cx="8534400" cy="5262979"/>
          </a:xfrm>
          <a:prstGeom prst="rect">
            <a:avLst/>
          </a:prstGeom>
          <a:noFill/>
          <a:effectLst/>
        </p:spPr>
        <p:txBody>
          <a:bodyPr wrap="square" rtlCol="0">
            <a:spAutoFit/>
          </a:bodyPr>
          <a:lstStyle/>
          <a:p>
            <a:pPr indent="457200"/>
            <a:r>
              <a:rPr lang="en-US" sz="2400" b="1" dirty="0" smtClean="0">
                <a:latin typeface="Cambria" pitchFamily="18" charset="0"/>
              </a:rPr>
              <a:t>Paul tells us that Christ </a:t>
            </a:r>
            <a:r>
              <a:rPr lang="en-US" sz="2400" b="1" i="1" dirty="0" smtClean="0">
                <a:latin typeface="Cambria" pitchFamily="18" charset="0"/>
              </a:rPr>
              <a:t>“gave himself of our sins so that He might rescue us from this present evil age”</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1:4</a:t>
            </a:r>
            <a:r>
              <a:rPr lang="en-US" sz="2400" b="1" dirty="0" smtClean="0">
                <a:latin typeface="Cambria" pitchFamily="18" charset="0"/>
              </a:rPr>
              <a:t>).  The gospel is God’s rescue operation, planned and executed to liberate believers from sin’s condemnation and slavery. </a:t>
            </a:r>
          </a:p>
          <a:p>
            <a:pPr indent="457200"/>
            <a:endParaRPr lang="en-US" sz="2400" b="1" dirty="0" smtClean="0">
              <a:latin typeface="Cambria" pitchFamily="18" charset="0"/>
            </a:endParaRPr>
          </a:p>
          <a:p>
            <a:pPr indent="457200"/>
            <a:r>
              <a:rPr lang="en-US" sz="2400" b="1" dirty="0" smtClean="0">
                <a:latin typeface="Cambria" pitchFamily="18" charset="0"/>
              </a:rPr>
              <a:t>Jesus Christ paid the full cost of this ransom on the cross.  Then, because Jesus was both perfect man and perfect God, the Father </a:t>
            </a:r>
            <a:r>
              <a:rPr lang="en-US" sz="2400" b="1" i="1" dirty="0" smtClean="0">
                <a:latin typeface="Cambria" pitchFamily="18" charset="0"/>
              </a:rPr>
              <a:t>“raised Him from the dead”</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1:1</a:t>
            </a:r>
            <a:r>
              <a:rPr lang="en-US" sz="2400" b="1" dirty="0" smtClean="0">
                <a:latin typeface="Cambria" pitchFamily="18" charset="0"/>
              </a:rPr>
              <a:t>).  </a:t>
            </a:r>
          </a:p>
          <a:p>
            <a:pPr indent="457200"/>
            <a:endParaRPr lang="en-US" sz="2400" b="1" dirty="0" smtClean="0">
              <a:latin typeface="Cambria" pitchFamily="18" charset="0"/>
            </a:endParaRPr>
          </a:p>
          <a:p>
            <a:pPr indent="457200"/>
            <a:r>
              <a:rPr lang="en-US" sz="2400" b="1" dirty="0" smtClean="0">
                <a:latin typeface="Cambria" pitchFamily="18" charset="0"/>
              </a:rPr>
              <a:t>By placing our faith in Christ, we receive the unearned mercy of full payment for sin as well as the unmerited grace of victory over death through Christ’s resurrection.  Jesus Christ died for our sins and rose from the dead.  That’s the core of the simple gospel message (</a:t>
            </a:r>
            <a:r>
              <a:rPr lang="en-US" sz="2400" b="1" dirty="0" smtClean="0">
                <a:effectLst>
                  <a:outerShdw blurRad="38100" dist="38100" dir="2700000" algn="tl">
                    <a:srgbClr val="000000">
                      <a:alpha val="43137"/>
                    </a:srgbClr>
                  </a:outerShdw>
                </a:effectLst>
                <a:latin typeface="Cambria" pitchFamily="18" charset="0"/>
              </a:rPr>
              <a:t>1:4</a:t>
            </a:r>
            <a:r>
              <a:rPr lang="en-US" sz="2400" b="1" dirty="0" smtClean="0">
                <a:latin typeface="Cambria" pitchFamily="18" charset="0"/>
              </a:rPr>
              <a:t>).</a:t>
            </a:r>
          </a:p>
        </p:txBody>
      </p:sp>
      <p:sp>
        <p:nvSpPr>
          <p:cNvPr id="9" name="Title 1"/>
          <p:cNvSpPr txBox="1">
            <a:spLocks/>
          </p:cNvSpPr>
          <p:nvPr/>
        </p:nvSpPr>
        <p:spPr>
          <a:xfrm>
            <a:off x="304800" y="152400"/>
            <a:ext cx="8534400" cy="914400"/>
          </a:xfrm>
          <a:prstGeom prst="rect">
            <a:avLst/>
          </a:prstGeom>
          <a:solidFill>
            <a:srgbClr val="0070C0"/>
          </a:solidFill>
        </p:spPr>
        <p:style>
          <a:lnRef idx="1">
            <a:schemeClr val="accent2"/>
          </a:lnRef>
          <a:fillRef idx="3">
            <a:schemeClr val="accent2"/>
          </a:fillRef>
          <a:effectRef idx="2">
            <a:schemeClr val="accent2"/>
          </a:effectRef>
          <a:fontRef idx="minor">
            <a:schemeClr val="lt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 1:1 – 5 </a:t>
            </a:r>
          </a:p>
        </p:txBody>
      </p:sp>
      <p:pic>
        <p:nvPicPr>
          <p:cNvPr id="10" name="Picture 5" descr="Scroll.png"/>
          <p:cNvPicPr>
            <a:picLocks noChangeAspect="1"/>
          </p:cNvPicPr>
          <p:nvPr/>
        </p:nvPicPr>
        <p:blipFill>
          <a:blip r:embed="rId2" cstate="print"/>
          <a:srcRect/>
          <a:stretch>
            <a:fillRect/>
          </a:stretch>
        </p:blipFill>
        <p:spPr bwMode="auto">
          <a:xfrm>
            <a:off x="7162800" y="228602"/>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1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left)">
                                      <p:cBhvr>
                                        <p:cTn id="17"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95402"/>
            <a:ext cx="8534400" cy="5262979"/>
          </a:xfrm>
          <a:prstGeom prst="rect">
            <a:avLst/>
          </a:prstGeom>
          <a:noFill/>
          <a:effectLst/>
        </p:spPr>
        <p:txBody>
          <a:bodyPr wrap="square" rtlCol="0">
            <a:spAutoFit/>
          </a:bodyPr>
          <a:lstStyle/>
          <a:p>
            <a:pPr indent="457200"/>
            <a:r>
              <a:rPr lang="en-US" sz="2400" b="1" dirty="0" smtClean="0">
                <a:latin typeface="Cambria" pitchFamily="18" charset="0"/>
              </a:rPr>
              <a:t>The sacrifice of Christ for salvation was the will of God designed and fulfilled for His glory.   No wonder Paul ends this brief but powerful introduction with a doxology to God the Father, </a:t>
            </a:r>
            <a:r>
              <a:rPr lang="en-US" sz="2400" b="1" i="1" dirty="0" smtClean="0">
                <a:latin typeface="Cambria" pitchFamily="18" charset="0"/>
              </a:rPr>
              <a:t>“to whom be the glory forevermore.  Amen”</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1:5</a:t>
            </a:r>
            <a:r>
              <a:rPr lang="en-US" sz="2400" b="1" dirty="0" smtClean="0">
                <a:latin typeface="Cambria" pitchFamily="18" charset="0"/>
              </a:rPr>
              <a:t>). </a:t>
            </a:r>
          </a:p>
          <a:p>
            <a:pPr indent="457200"/>
            <a:endParaRPr lang="en-US" sz="2400" b="1" dirty="0" smtClean="0">
              <a:latin typeface="Cambria" pitchFamily="18" charset="0"/>
            </a:endParaRPr>
          </a:p>
          <a:p>
            <a:pPr indent="457200"/>
            <a:r>
              <a:rPr lang="en-US" sz="2400" b="1" dirty="0" smtClean="0">
                <a:latin typeface="Cambria" pitchFamily="18" charset="0"/>
              </a:rPr>
              <a:t>Now here’s the point of it all.  God has provided salvation through the finished work of His Son, Jesus Christ.  The moment a person accepts by simple faith that Christ died for his or her sins and rose from the dead, God declares that person righteous and rescues that person from this present evil age.  That’s called the doctrine of </a:t>
            </a:r>
            <a:r>
              <a:rPr lang="en-US" sz="2400" b="1" i="1" dirty="0" smtClean="0">
                <a:effectLst>
                  <a:outerShdw blurRad="38100" dist="38100" dir="2700000" algn="tl">
                    <a:srgbClr val="000000">
                      <a:alpha val="43137"/>
                    </a:srgbClr>
                  </a:outerShdw>
                </a:effectLst>
                <a:latin typeface="Cambria" pitchFamily="18" charset="0"/>
              </a:rPr>
              <a:t>justification</a:t>
            </a:r>
            <a:r>
              <a:rPr lang="en-US" sz="2400" b="1" dirty="0" smtClean="0">
                <a:latin typeface="Cambria" pitchFamily="18" charset="0"/>
              </a:rPr>
              <a:t>, which is defined as the sovereign act of God whereby He declares a condemned sinner righteous while he or she is still in a sinning state.</a:t>
            </a:r>
          </a:p>
        </p:txBody>
      </p:sp>
      <p:sp>
        <p:nvSpPr>
          <p:cNvPr id="9" name="Title 1"/>
          <p:cNvSpPr txBox="1">
            <a:spLocks/>
          </p:cNvSpPr>
          <p:nvPr/>
        </p:nvSpPr>
        <p:spPr>
          <a:xfrm>
            <a:off x="304800" y="152400"/>
            <a:ext cx="8534400" cy="914400"/>
          </a:xfrm>
          <a:prstGeom prst="rect">
            <a:avLst/>
          </a:prstGeom>
          <a:solidFill>
            <a:srgbClr val="0070C0"/>
          </a:solidFill>
        </p:spPr>
        <p:style>
          <a:lnRef idx="1">
            <a:schemeClr val="accent2"/>
          </a:lnRef>
          <a:fillRef idx="3">
            <a:schemeClr val="accent2"/>
          </a:fillRef>
          <a:effectRef idx="2">
            <a:schemeClr val="accent2"/>
          </a:effectRef>
          <a:fontRef idx="minor">
            <a:schemeClr val="lt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 1:1 – 5 </a:t>
            </a:r>
          </a:p>
        </p:txBody>
      </p:sp>
      <p:pic>
        <p:nvPicPr>
          <p:cNvPr id="10" name="Picture 5" descr="Scroll.png"/>
          <p:cNvPicPr>
            <a:picLocks noChangeAspect="1"/>
          </p:cNvPicPr>
          <p:nvPr/>
        </p:nvPicPr>
        <p:blipFill>
          <a:blip r:embed="rId2" cstate="print"/>
          <a:srcRect/>
          <a:stretch>
            <a:fillRect/>
          </a:stretch>
        </p:blipFill>
        <p:spPr bwMode="auto">
          <a:xfrm>
            <a:off x="7162800" y="228602"/>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95402"/>
            <a:ext cx="8534400" cy="3416320"/>
          </a:xfrm>
          <a:prstGeom prst="rect">
            <a:avLst/>
          </a:prstGeom>
          <a:noFill/>
          <a:effectLst/>
        </p:spPr>
        <p:txBody>
          <a:bodyPr wrap="square" rtlCol="0">
            <a:spAutoFit/>
          </a:bodyPr>
          <a:lstStyle/>
          <a:p>
            <a:pPr indent="457200"/>
            <a:r>
              <a:rPr lang="en-US" sz="2400" b="1" dirty="0" smtClean="0">
                <a:latin typeface="Cambria" pitchFamily="18" charset="0"/>
              </a:rPr>
              <a:t>At the moment of our justification, our names are, as it were, removed from the roll of the lost and we are enrolled as citizens of heaven … never to be removed. </a:t>
            </a:r>
          </a:p>
          <a:p>
            <a:pPr indent="457200"/>
            <a:endParaRPr lang="en-US" sz="2400" b="1" dirty="0" smtClean="0">
              <a:latin typeface="Cambria" pitchFamily="18" charset="0"/>
            </a:endParaRPr>
          </a:p>
          <a:p>
            <a:pPr indent="457200"/>
            <a:r>
              <a:rPr lang="en-US" sz="2400" b="1" dirty="0" smtClean="0">
                <a:latin typeface="Cambria" pitchFamily="18" charset="0"/>
              </a:rPr>
              <a:t>Pretty simple message, isn’t it?  So simple, in fact, that even a little child could understand and believe it.  No wonder Paul marveled that the Galatians had exchanged his simple, clear message of grace for a complicated, spurious gospel of works.</a:t>
            </a:r>
          </a:p>
        </p:txBody>
      </p:sp>
      <p:sp>
        <p:nvSpPr>
          <p:cNvPr id="9" name="Title 1"/>
          <p:cNvSpPr txBox="1">
            <a:spLocks/>
          </p:cNvSpPr>
          <p:nvPr/>
        </p:nvSpPr>
        <p:spPr>
          <a:xfrm>
            <a:off x="304800" y="152400"/>
            <a:ext cx="8534400" cy="914400"/>
          </a:xfrm>
          <a:prstGeom prst="rect">
            <a:avLst/>
          </a:prstGeom>
          <a:solidFill>
            <a:srgbClr val="0070C0"/>
          </a:solidFill>
        </p:spPr>
        <p:style>
          <a:lnRef idx="1">
            <a:schemeClr val="accent2"/>
          </a:lnRef>
          <a:fillRef idx="3">
            <a:schemeClr val="accent2"/>
          </a:fillRef>
          <a:effectRef idx="2">
            <a:schemeClr val="accent2"/>
          </a:effectRef>
          <a:fontRef idx="minor">
            <a:schemeClr val="lt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 1:1 – 5 </a:t>
            </a:r>
          </a:p>
        </p:txBody>
      </p:sp>
      <p:pic>
        <p:nvPicPr>
          <p:cNvPr id="10" name="Picture 5" descr="Scroll.png"/>
          <p:cNvPicPr>
            <a:picLocks noChangeAspect="1"/>
          </p:cNvPicPr>
          <p:nvPr/>
        </p:nvPicPr>
        <p:blipFill>
          <a:blip r:embed="rId2" cstate="print"/>
          <a:srcRect/>
          <a:stretch>
            <a:fillRect/>
          </a:stretch>
        </p:blipFill>
        <p:spPr bwMode="auto">
          <a:xfrm>
            <a:off x="7162800" y="228602"/>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731520"/>
          </a:xfrm>
          <a:prstGeom prst="rect">
            <a:avLst/>
          </a:prstGeom>
          <a:solidFill>
            <a:srgbClr val="0070C0"/>
          </a:solidFill>
          <a:ln>
            <a:noFill/>
          </a:ln>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 1:6 – 9</a:t>
            </a: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p>
        </p:txBody>
      </p:sp>
      <p:sp>
        <p:nvSpPr>
          <p:cNvPr id="4" name="TextBox 3"/>
          <p:cNvSpPr txBox="1"/>
          <p:nvPr/>
        </p:nvSpPr>
        <p:spPr>
          <a:xfrm>
            <a:off x="381000" y="1143000"/>
            <a:ext cx="8458200" cy="5539978"/>
          </a:xfrm>
          <a:prstGeom prst="rect">
            <a:avLst/>
          </a:prstGeom>
          <a:gradFill>
            <a:gsLst>
              <a:gs pos="0">
                <a:srgbClr val="00B0F0"/>
              </a:gs>
              <a:gs pos="39999">
                <a:srgbClr val="85C2FF"/>
              </a:gs>
              <a:gs pos="70000">
                <a:srgbClr val="C4D6EB"/>
              </a:gs>
              <a:gs pos="100000">
                <a:srgbClr val="FFEBFA"/>
              </a:gs>
            </a:gsLst>
            <a:lin ang="5400000" scaled="0"/>
          </a:gradFill>
          <a:ln w="25400">
            <a:solidFill>
              <a:srgbClr val="002060"/>
            </a:solidFill>
          </a:ln>
        </p:spPr>
        <p:txBody>
          <a:bodyPr wrap="square" lIns="182880" tIns="182880" rIns="182880" bIns="182880" rtlCol="0">
            <a:spAutoFit/>
          </a:bodyPr>
          <a:lstStyle/>
          <a:p>
            <a:r>
              <a:rPr lang="en-US" sz="2800" b="1" baseline="30000" dirty="0" smtClean="0">
                <a:effectLst>
                  <a:outerShdw blurRad="38100" dist="38100" dir="2700000" algn="tl">
                    <a:srgbClr val="000000">
                      <a:alpha val="43137"/>
                    </a:srgbClr>
                  </a:outerShdw>
                </a:effectLst>
                <a:latin typeface="Georgia" pitchFamily="18" charset="0"/>
              </a:rPr>
              <a:t>6</a:t>
            </a:r>
            <a:r>
              <a:rPr lang="en-US" sz="2800" i="1" dirty="0" smtClean="0">
                <a:latin typeface="Georgia" pitchFamily="18" charset="0"/>
              </a:rPr>
              <a:t>I am astonished that you are so quickly deserting the one who called you to live in the grace of Christ and are turning to a different gospel – </a:t>
            </a:r>
            <a:r>
              <a:rPr lang="en-US" sz="2800" b="1" baseline="30000" dirty="0" smtClean="0">
                <a:effectLst>
                  <a:outerShdw blurRad="38100" dist="38100" dir="2700000" algn="tl">
                    <a:srgbClr val="000000">
                      <a:alpha val="43137"/>
                    </a:srgbClr>
                  </a:outerShdw>
                </a:effectLst>
                <a:latin typeface="Georgia" pitchFamily="18" charset="0"/>
              </a:rPr>
              <a:t>7</a:t>
            </a:r>
            <a:r>
              <a:rPr lang="en-US" sz="2800" i="1" dirty="0" smtClean="0">
                <a:latin typeface="Georgia" pitchFamily="18" charset="0"/>
              </a:rPr>
              <a:t>which is really no gospel at all. Evidently some people are throwing you into confusion and are trying to pervert the gospel of Christ.  </a:t>
            </a:r>
            <a:r>
              <a:rPr lang="en-US" sz="2800" b="1" baseline="30000" dirty="0" smtClean="0">
                <a:effectLst>
                  <a:outerShdw blurRad="38100" dist="38100" dir="2700000" algn="tl">
                    <a:srgbClr val="000000">
                      <a:alpha val="43137"/>
                    </a:srgbClr>
                  </a:outerShdw>
                </a:effectLst>
                <a:latin typeface="Georgia" pitchFamily="18" charset="0"/>
              </a:rPr>
              <a:t>8</a:t>
            </a:r>
            <a:r>
              <a:rPr lang="en-US" sz="2800" i="1" dirty="0" smtClean="0">
                <a:latin typeface="Georgia" pitchFamily="18" charset="0"/>
              </a:rPr>
              <a:t>But even if we or an angel from heaven should preach a gospel other than the one we preached to you, let them be under God’s curse!  </a:t>
            </a:r>
            <a:r>
              <a:rPr lang="en-US" sz="2800" b="1" baseline="30000" dirty="0" smtClean="0">
                <a:effectLst>
                  <a:outerShdw blurRad="38100" dist="38100" dir="2700000" algn="tl">
                    <a:srgbClr val="000000">
                      <a:alpha val="43137"/>
                    </a:srgbClr>
                  </a:outerShdw>
                </a:effectLst>
                <a:latin typeface="Georgia" pitchFamily="18" charset="0"/>
              </a:rPr>
              <a:t>9</a:t>
            </a:r>
            <a:r>
              <a:rPr lang="en-US" sz="2800" i="1" dirty="0" smtClean="0">
                <a:latin typeface="Georgia" pitchFamily="18" charset="0"/>
              </a:rPr>
              <a:t>As we have already said, so now I say again: If anybody is preaching to you a gospel other than what you accepted, let them be under God’s curse!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out)">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Cover page 4.jpg"/>
          <p:cNvPicPr>
            <a:picLocks noChangeAspect="1"/>
          </p:cNvPicPr>
          <p:nvPr/>
        </p:nvPicPr>
        <p:blipFill>
          <a:blip r:embed="rId3" cstate="print"/>
          <a:stretch>
            <a:fillRect/>
          </a:stretch>
        </p:blipFill>
        <p:spPr>
          <a:xfrm>
            <a:off x="0" y="0"/>
            <a:ext cx="9144000" cy="6858000"/>
          </a:xfrm>
          <a:prstGeom prst="rect">
            <a:avLst/>
          </a:prstGeom>
        </p:spPr>
      </p:pic>
      <p:sp>
        <p:nvSpPr>
          <p:cNvPr id="3" name="TextBox 2"/>
          <p:cNvSpPr txBox="1"/>
          <p:nvPr/>
        </p:nvSpPr>
        <p:spPr>
          <a:xfrm rot="-180000">
            <a:off x="1137877" y="3076917"/>
            <a:ext cx="5262874" cy="523220"/>
          </a:xfrm>
          <a:prstGeom prst="rect">
            <a:avLst/>
          </a:prstGeom>
          <a:noFill/>
        </p:spPr>
        <p:txBody>
          <a:bodyPr wrap="square" rtlCol="0">
            <a:spAutoFit/>
          </a:bodyPr>
          <a:lstStyle/>
          <a:p>
            <a:r>
              <a:rPr lang="en-US" sz="2800" b="1" dirty="0" smtClean="0">
                <a:latin typeface="Perpetua" pitchFamily="18" charset="0"/>
              </a:rPr>
              <a:t>Another Gospel Is Not </a:t>
            </a:r>
            <a:r>
              <a:rPr lang="en-US" sz="2800" b="1" i="1" dirty="0" smtClean="0">
                <a:latin typeface="Perpetua" pitchFamily="18" charset="0"/>
              </a:rPr>
              <a:t>the</a:t>
            </a:r>
            <a:r>
              <a:rPr lang="en-US" sz="2800" b="1" dirty="0" smtClean="0">
                <a:latin typeface="Perpetua" pitchFamily="18" charset="0"/>
              </a:rPr>
              <a:t> Gospel </a:t>
            </a:r>
            <a:endParaRPr lang="en-US" sz="2800" b="1" dirty="0">
              <a:latin typeface="Perpetua" pitchFamily="18"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95402"/>
            <a:ext cx="8534400" cy="4893647"/>
          </a:xfrm>
          <a:prstGeom prst="rect">
            <a:avLst/>
          </a:prstGeom>
          <a:noFill/>
          <a:effectLst/>
        </p:spPr>
        <p:txBody>
          <a:bodyPr wrap="square" rtlCol="0">
            <a:spAutoFit/>
          </a:bodyPr>
          <a:lstStyle/>
          <a:p>
            <a:pPr indent="457200"/>
            <a:r>
              <a:rPr lang="en-US" sz="2400" b="1" dirty="0" smtClean="0">
                <a:latin typeface="Cambria" pitchFamily="18" charset="0"/>
              </a:rPr>
              <a:t>Perhaps without even re-dipping his pen, Paul turned from glorifying the Father for His marvelous grace to chastising the Galatians for their amazing apostasy.  The language indicates utter astonishment that anybody would do what the Galatians were doing.  Paul found himself in a state of dumbfounded shock. </a:t>
            </a:r>
          </a:p>
          <a:p>
            <a:pPr indent="457200"/>
            <a:endParaRPr lang="en-US" sz="2400" b="1" dirty="0" smtClean="0">
              <a:latin typeface="Cambria" pitchFamily="18" charset="0"/>
            </a:endParaRPr>
          </a:p>
          <a:p>
            <a:pPr indent="457200"/>
            <a:r>
              <a:rPr lang="en-US" sz="2400" b="1" dirty="0" smtClean="0">
                <a:latin typeface="Cambria" pitchFamily="18" charset="0"/>
              </a:rPr>
              <a:t>The word “</a:t>
            </a:r>
            <a:r>
              <a:rPr lang="en-US" sz="2400" b="1" u="sng" dirty="0" smtClean="0">
                <a:effectLst>
                  <a:outerShdw blurRad="38100" dist="38100" dir="2700000" algn="tl">
                    <a:srgbClr val="000000">
                      <a:alpha val="43137"/>
                    </a:srgbClr>
                  </a:outerShdw>
                </a:effectLst>
                <a:latin typeface="Cambria" pitchFamily="18" charset="0"/>
              </a:rPr>
              <a:t>deserting</a:t>
            </a:r>
            <a:r>
              <a:rPr lang="en-US" sz="2400" b="1" dirty="0" smtClean="0">
                <a:latin typeface="Cambria" pitchFamily="18" charset="0"/>
              </a:rPr>
              <a:t>” in </a:t>
            </a:r>
            <a:r>
              <a:rPr lang="en-US" sz="2400" b="1" dirty="0" smtClean="0">
                <a:effectLst>
                  <a:outerShdw blurRad="38100" dist="38100" dir="2700000" algn="tl">
                    <a:srgbClr val="000000">
                      <a:alpha val="43137"/>
                    </a:srgbClr>
                  </a:outerShdw>
                </a:effectLst>
                <a:latin typeface="Cambria" pitchFamily="18" charset="0"/>
              </a:rPr>
              <a:t>1:6</a:t>
            </a:r>
            <a:r>
              <a:rPr lang="en-US" sz="2400" b="1" dirty="0" smtClean="0">
                <a:latin typeface="Cambria" pitchFamily="18" charset="0"/>
              </a:rPr>
              <a:t> implies the complete transfer of allegiance from one thing to another.  When the Galatians turned their backs on Paul’s authentic message, they were walking away from Christ Himself.  Not only had they defected from the gospel, but they had done it “so quickly” that it threw Paul for a loop.</a:t>
            </a:r>
          </a:p>
        </p:txBody>
      </p:sp>
      <p:sp>
        <p:nvSpPr>
          <p:cNvPr id="9" name="Title 1"/>
          <p:cNvSpPr txBox="1">
            <a:spLocks/>
          </p:cNvSpPr>
          <p:nvPr/>
        </p:nvSpPr>
        <p:spPr>
          <a:xfrm>
            <a:off x="304800" y="152400"/>
            <a:ext cx="8534400" cy="914400"/>
          </a:xfrm>
          <a:prstGeom prst="rect">
            <a:avLst/>
          </a:prstGeom>
          <a:solidFill>
            <a:srgbClr val="0070C0"/>
          </a:solidFill>
        </p:spPr>
        <p:style>
          <a:lnRef idx="1">
            <a:schemeClr val="accent2"/>
          </a:lnRef>
          <a:fillRef idx="3">
            <a:schemeClr val="accent2"/>
          </a:fillRef>
          <a:effectRef idx="2">
            <a:schemeClr val="accent2"/>
          </a:effectRef>
          <a:fontRef idx="minor">
            <a:schemeClr val="lt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 1:6 – 9 </a:t>
            </a:r>
          </a:p>
        </p:txBody>
      </p:sp>
      <p:pic>
        <p:nvPicPr>
          <p:cNvPr id="10" name="Picture 5" descr="Scroll.png"/>
          <p:cNvPicPr>
            <a:picLocks noChangeAspect="1"/>
          </p:cNvPicPr>
          <p:nvPr/>
        </p:nvPicPr>
        <p:blipFill>
          <a:blip r:embed="rId2" cstate="print"/>
          <a:srcRect/>
          <a:stretch>
            <a:fillRect/>
          </a:stretch>
        </p:blipFill>
        <p:spPr bwMode="auto">
          <a:xfrm>
            <a:off x="7162800" y="228602"/>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95402"/>
            <a:ext cx="8534400" cy="4893647"/>
          </a:xfrm>
          <a:prstGeom prst="rect">
            <a:avLst/>
          </a:prstGeom>
          <a:noFill/>
          <a:effectLst/>
        </p:spPr>
        <p:txBody>
          <a:bodyPr wrap="square" rtlCol="0">
            <a:spAutoFit/>
          </a:bodyPr>
          <a:lstStyle/>
          <a:p>
            <a:pPr indent="457200"/>
            <a:r>
              <a:rPr lang="en-US" sz="2400" b="1" dirty="0" smtClean="0">
                <a:latin typeface="Cambria" pitchFamily="18" charset="0"/>
              </a:rPr>
              <a:t>If Paul wrote Galatians sometime during his stay in Antioch after the first missionary journey (</a:t>
            </a:r>
            <a:r>
              <a:rPr lang="en-US" sz="2400" b="1" dirty="0" smtClean="0">
                <a:effectLst>
                  <a:outerShdw blurRad="38100" dist="38100" dir="2700000" algn="tl">
                    <a:srgbClr val="000000">
                      <a:alpha val="43137"/>
                    </a:srgbClr>
                  </a:outerShdw>
                </a:effectLst>
                <a:latin typeface="Cambria" pitchFamily="18" charset="0"/>
              </a:rPr>
              <a:t>Acts 14:28</a:t>
            </a:r>
            <a:r>
              <a:rPr lang="en-US" sz="2400" b="1" dirty="0" smtClean="0">
                <a:latin typeface="Cambria" pitchFamily="18" charset="0"/>
              </a:rPr>
              <a:t>), it may have take only a matter of weeks before the Galatian Christians turned tail in the face of bullying from the Judaizers. </a:t>
            </a:r>
          </a:p>
          <a:p>
            <a:pPr indent="457200"/>
            <a:endParaRPr lang="en-US" sz="2400" b="1" dirty="0" smtClean="0">
              <a:latin typeface="Cambria" pitchFamily="18" charset="0"/>
            </a:endParaRPr>
          </a:p>
          <a:p>
            <a:pPr indent="457200"/>
            <a:r>
              <a:rPr lang="en-US" sz="2400" b="1" dirty="0" smtClean="0">
                <a:latin typeface="Cambria" pitchFamily="18" charset="0"/>
              </a:rPr>
              <a:t>Please notice that if you are involved in escorting a person into the family of God, never forget how vulnerable that person remains for some time until he or she becomes grounded in the truth.  Think of that new believer’s spiritual life as a fragile seed freshly planted in the soil.  It takes time for the faith to take firm root and grow a strong stock and bear fruit.  </a:t>
            </a:r>
          </a:p>
        </p:txBody>
      </p:sp>
      <p:sp>
        <p:nvSpPr>
          <p:cNvPr id="9" name="Title 1"/>
          <p:cNvSpPr txBox="1">
            <a:spLocks/>
          </p:cNvSpPr>
          <p:nvPr/>
        </p:nvSpPr>
        <p:spPr>
          <a:xfrm>
            <a:off x="304800" y="152400"/>
            <a:ext cx="8534400" cy="914400"/>
          </a:xfrm>
          <a:prstGeom prst="rect">
            <a:avLst/>
          </a:prstGeom>
          <a:solidFill>
            <a:srgbClr val="0070C0"/>
          </a:solidFill>
        </p:spPr>
        <p:style>
          <a:lnRef idx="1">
            <a:schemeClr val="accent2"/>
          </a:lnRef>
          <a:fillRef idx="3">
            <a:schemeClr val="accent2"/>
          </a:fillRef>
          <a:effectRef idx="2">
            <a:schemeClr val="accent2"/>
          </a:effectRef>
          <a:fontRef idx="minor">
            <a:schemeClr val="lt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 1:6 – 9 </a:t>
            </a:r>
          </a:p>
        </p:txBody>
      </p:sp>
      <p:pic>
        <p:nvPicPr>
          <p:cNvPr id="10" name="Picture 5" descr="Scroll.png"/>
          <p:cNvPicPr>
            <a:picLocks noChangeAspect="1"/>
          </p:cNvPicPr>
          <p:nvPr/>
        </p:nvPicPr>
        <p:blipFill>
          <a:blip r:embed="rId2" cstate="print"/>
          <a:srcRect/>
          <a:stretch>
            <a:fillRect/>
          </a:stretch>
        </p:blipFill>
        <p:spPr bwMode="auto">
          <a:xfrm>
            <a:off x="7162800" y="228602"/>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95402"/>
            <a:ext cx="8534400" cy="4893647"/>
          </a:xfrm>
          <a:prstGeom prst="rect">
            <a:avLst/>
          </a:prstGeom>
          <a:noFill/>
          <a:effectLst/>
        </p:spPr>
        <p:txBody>
          <a:bodyPr wrap="square" rtlCol="0">
            <a:spAutoFit/>
          </a:bodyPr>
          <a:lstStyle/>
          <a:p>
            <a:pPr indent="457200"/>
            <a:r>
              <a:rPr lang="en-US" sz="2400" b="1" dirty="0" smtClean="0">
                <a:latin typeface="Cambria" pitchFamily="18" charset="0"/>
              </a:rPr>
              <a:t>As older, more mature believers, we need to help them during this critical time.  Think about this: If people who had been under Paul’s ministry turned away so quickly, don’t think for a moment that it couldn’t happen to those </a:t>
            </a:r>
            <a:r>
              <a:rPr lang="en-US" sz="2400" b="1" i="1" u="sng" dirty="0" smtClean="0">
                <a:effectLst>
                  <a:outerShdw blurRad="38100" dist="38100" dir="2700000" algn="tl">
                    <a:srgbClr val="000000">
                      <a:alpha val="43137"/>
                    </a:srgbClr>
                  </a:outerShdw>
                </a:effectLst>
                <a:latin typeface="Cambria" pitchFamily="18" charset="0"/>
              </a:rPr>
              <a:t>we</a:t>
            </a:r>
            <a:r>
              <a:rPr lang="en-US" sz="2400" b="1" dirty="0" smtClean="0">
                <a:latin typeface="Cambria" pitchFamily="18" charset="0"/>
              </a:rPr>
              <a:t> lead to Christ. </a:t>
            </a:r>
          </a:p>
          <a:p>
            <a:pPr indent="457200"/>
            <a:endParaRPr lang="en-US" sz="2400" b="1" dirty="0" smtClean="0">
              <a:latin typeface="Cambria" pitchFamily="18" charset="0"/>
            </a:endParaRPr>
          </a:p>
          <a:p>
            <a:pPr indent="457200"/>
            <a:r>
              <a:rPr lang="en-US" sz="2400" b="1" dirty="0" smtClean="0">
                <a:latin typeface="Cambria" pitchFamily="18" charset="0"/>
              </a:rPr>
              <a:t>The Galatians deserted the gospel of grace for a “</a:t>
            </a:r>
            <a:r>
              <a:rPr lang="en-US" sz="2400" b="1" u="sng" dirty="0" smtClean="0">
                <a:effectLst>
                  <a:outerShdw blurRad="38100" dist="38100" dir="2700000" algn="tl">
                    <a:srgbClr val="000000">
                      <a:alpha val="43137"/>
                    </a:srgbClr>
                  </a:outerShdw>
                </a:effectLst>
                <a:latin typeface="Cambria" pitchFamily="18" charset="0"/>
              </a:rPr>
              <a:t>different</a:t>
            </a:r>
            <a:r>
              <a:rPr lang="en-US" sz="2400" b="1" dirty="0" smtClean="0">
                <a:latin typeface="Cambria" pitchFamily="18" charset="0"/>
              </a:rPr>
              <a:t>” gospel (</a:t>
            </a:r>
            <a:r>
              <a:rPr lang="en-US" sz="2400" b="1" dirty="0" smtClean="0">
                <a:effectLst>
                  <a:outerShdw blurRad="38100" dist="38100" dir="2700000" algn="tl">
                    <a:srgbClr val="000000">
                      <a:alpha val="43137"/>
                    </a:srgbClr>
                  </a:outerShdw>
                </a:effectLst>
                <a:latin typeface="Cambria" pitchFamily="18" charset="0"/>
              </a:rPr>
              <a:t>1:6</a:t>
            </a:r>
            <a:r>
              <a:rPr lang="en-US" sz="2400" b="1" dirty="0" smtClean="0">
                <a:latin typeface="Cambria" pitchFamily="18" charset="0"/>
              </a:rPr>
              <a:t>), which , Paul asserts, was not simply “another” legitimate version of the truth but a perversion of it.  Paul describes their gospel with a Greek word that means </a:t>
            </a:r>
            <a:r>
              <a:rPr lang="en-US" sz="2400" b="1" dirty="0" smtClean="0">
                <a:effectLst>
                  <a:outerShdw blurRad="38100" dist="38100" dir="2700000" algn="tl">
                    <a:srgbClr val="000000">
                      <a:alpha val="43137"/>
                    </a:srgbClr>
                  </a:outerShdw>
                </a:effectLst>
                <a:latin typeface="Cambria" pitchFamily="18" charset="0"/>
              </a:rPr>
              <a:t>“another of a different kind.” </a:t>
            </a:r>
            <a:r>
              <a:rPr lang="en-US" sz="2400" b="1" dirty="0" smtClean="0">
                <a:latin typeface="Cambria" pitchFamily="18" charset="0"/>
              </a:rPr>
              <a:t> The Galatians considered the Judaizers’ brand of the gospel a legitimate choice, but it was nothing of the kind.  </a:t>
            </a:r>
          </a:p>
        </p:txBody>
      </p:sp>
      <p:sp>
        <p:nvSpPr>
          <p:cNvPr id="9" name="Title 1"/>
          <p:cNvSpPr txBox="1">
            <a:spLocks/>
          </p:cNvSpPr>
          <p:nvPr/>
        </p:nvSpPr>
        <p:spPr>
          <a:xfrm>
            <a:off x="304800" y="152400"/>
            <a:ext cx="8534400" cy="914400"/>
          </a:xfrm>
          <a:prstGeom prst="rect">
            <a:avLst/>
          </a:prstGeom>
          <a:solidFill>
            <a:srgbClr val="0070C0"/>
          </a:solidFill>
        </p:spPr>
        <p:style>
          <a:lnRef idx="1">
            <a:schemeClr val="accent2"/>
          </a:lnRef>
          <a:fillRef idx="3">
            <a:schemeClr val="accent2"/>
          </a:fillRef>
          <a:effectRef idx="2">
            <a:schemeClr val="accent2"/>
          </a:effectRef>
          <a:fontRef idx="minor">
            <a:schemeClr val="lt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 1:6 – 9 </a:t>
            </a:r>
          </a:p>
        </p:txBody>
      </p:sp>
      <p:pic>
        <p:nvPicPr>
          <p:cNvPr id="10" name="Picture 5" descr="Scroll.png"/>
          <p:cNvPicPr>
            <a:picLocks noChangeAspect="1"/>
          </p:cNvPicPr>
          <p:nvPr/>
        </p:nvPicPr>
        <p:blipFill>
          <a:blip r:embed="rId2" cstate="print"/>
          <a:srcRect/>
          <a:stretch>
            <a:fillRect/>
          </a:stretch>
        </p:blipFill>
        <p:spPr bwMode="auto">
          <a:xfrm>
            <a:off x="7162800" y="228602"/>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95402"/>
            <a:ext cx="8534400" cy="4893647"/>
          </a:xfrm>
          <a:prstGeom prst="rect">
            <a:avLst/>
          </a:prstGeom>
          <a:noFill/>
          <a:effectLst/>
        </p:spPr>
        <p:txBody>
          <a:bodyPr wrap="square" rtlCol="0">
            <a:spAutoFit/>
          </a:bodyPr>
          <a:lstStyle/>
          <a:p>
            <a:pPr indent="457200"/>
            <a:r>
              <a:rPr lang="en-US" sz="2400" b="1" dirty="0" smtClean="0">
                <a:latin typeface="Cambria" pitchFamily="18" charset="0"/>
              </a:rPr>
              <a:t>By adding works of the Law to the gospel of grace, the Judaizers had changed the very </a:t>
            </a:r>
            <a:r>
              <a:rPr lang="en-US" sz="2400" b="1" dirty="0" smtClean="0">
                <a:effectLst>
                  <a:outerShdw blurRad="38100" dist="38100" dir="2700000" algn="tl">
                    <a:srgbClr val="000000">
                      <a:alpha val="43137"/>
                    </a:srgbClr>
                  </a:outerShdw>
                </a:effectLst>
                <a:latin typeface="Cambria" pitchFamily="18" charset="0"/>
              </a:rPr>
              <a:t>DNA</a:t>
            </a:r>
            <a:r>
              <a:rPr lang="en-US" sz="2400" b="1" dirty="0" smtClean="0">
                <a:latin typeface="Cambria" pitchFamily="18" charset="0"/>
              </a:rPr>
              <a:t> of the gospel.  Their teaching was as different from the true gospel as night from day, fire from water, death from life. </a:t>
            </a:r>
          </a:p>
          <a:p>
            <a:pPr indent="457200"/>
            <a:endParaRPr lang="en-US" sz="2400" b="1" dirty="0" smtClean="0">
              <a:latin typeface="Cambria" pitchFamily="18" charset="0"/>
            </a:endParaRPr>
          </a:p>
          <a:p>
            <a:pPr indent="457200"/>
            <a:r>
              <a:rPr lang="en-US" sz="2400" b="1" dirty="0" smtClean="0">
                <a:latin typeface="Cambria" pitchFamily="18" charset="0"/>
              </a:rPr>
              <a:t>These Judaizers were disturbing the Galatians and distorting the gospel (</a:t>
            </a:r>
            <a:r>
              <a:rPr lang="en-US" sz="2400" b="1" dirty="0" smtClean="0">
                <a:effectLst>
                  <a:outerShdw blurRad="38100" dist="38100" dir="2700000" algn="tl">
                    <a:srgbClr val="000000">
                      <a:alpha val="43137"/>
                    </a:srgbClr>
                  </a:outerShdw>
                </a:effectLst>
                <a:latin typeface="Cambria" pitchFamily="18" charset="0"/>
              </a:rPr>
              <a:t>1:7</a:t>
            </a:r>
            <a:r>
              <a:rPr lang="en-US" sz="2400" b="1" dirty="0" smtClean="0">
                <a:latin typeface="Cambria" pitchFamily="18" charset="0"/>
              </a:rPr>
              <a:t>).  Once they added something to simple faith in Christ’s person and work—whether it be circumcision, holy days, ceremonial cleansing, or Sabbath observance—they destroyed the gospel.  </a:t>
            </a:r>
          </a:p>
          <a:p>
            <a:pPr indent="457200"/>
            <a:endParaRPr lang="en-US" sz="2400" b="1" dirty="0" smtClean="0">
              <a:latin typeface="Cambria" pitchFamily="18" charset="0"/>
            </a:endParaRPr>
          </a:p>
          <a:p>
            <a:pPr indent="457200"/>
            <a:r>
              <a:rPr lang="en-US" sz="2400" b="1" dirty="0" smtClean="0">
                <a:latin typeface="Cambria" pitchFamily="18" charset="0"/>
              </a:rPr>
              <a:t>Paul did not ignore the truth-twisting Judaizers, he quite literally damned them to </a:t>
            </a:r>
            <a:r>
              <a:rPr lang="en-US" sz="2400" b="1" i="1" u="sng" dirty="0" smtClean="0">
                <a:effectLst>
                  <a:outerShdw blurRad="38100" dist="38100" dir="2700000" algn="tl">
                    <a:srgbClr val="000000">
                      <a:alpha val="43137"/>
                    </a:srgbClr>
                  </a:outerShdw>
                </a:effectLst>
                <a:latin typeface="Cambria" pitchFamily="18" charset="0"/>
              </a:rPr>
              <a:t>hell</a:t>
            </a:r>
            <a:r>
              <a:rPr lang="en-US" sz="2400" b="1" dirty="0" smtClean="0">
                <a:latin typeface="Cambria" pitchFamily="18" charset="0"/>
              </a:rPr>
              <a:t>!</a:t>
            </a:r>
          </a:p>
        </p:txBody>
      </p:sp>
      <p:sp>
        <p:nvSpPr>
          <p:cNvPr id="9" name="Title 1"/>
          <p:cNvSpPr txBox="1">
            <a:spLocks/>
          </p:cNvSpPr>
          <p:nvPr/>
        </p:nvSpPr>
        <p:spPr>
          <a:xfrm>
            <a:off x="304800" y="152400"/>
            <a:ext cx="8534400" cy="914400"/>
          </a:xfrm>
          <a:prstGeom prst="rect">
            <a:avLst/>
          </a:prstGeom>
          <a:solidFill>
            <a:srgbClr val="0070C0"/>
          </a:solidFill>
        </p:spPr>
        <p:style>
          <a:lnRef idx="1">
            <a:schemeClr val="accent2"/>
          </a:lnRef>
          <a:fillRef idx="3">
            <a:schemeClr val="accent2"/>
          </a:fillRef>
          <a:effectRef idx="2">
            <a:schemeClr val="accent2"/>
          </a:effectRef>
          <a:fontRef idx="minor">
            <a:schemeClr val="lt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 1:6 – 9 </a:t>
            </a:r>
          </a:p>
        </p:txBody>
      </p:sp>
      <p:pic>
        <p:nvPicPr>
          <p:cNvPr id="10" name="Picture 5" descr="Scroll.png"/>
          <p:cNvPicPr>
            <a:picLocks noChangeAspect="1"/>
          </p:cNvPicPr>
          <p:nvPr/>
        </p:nvPicPr>
        <p:blipFill>
          <a:blip r:embed="rId2" cstate="print"/>
          <a:srcRect/>
          <a:stretch>
            <a:fillRect/>
          </a:stretch>
        </p:blipFill>
        <p:spPr bwMode="auto">
          <a:xfrm>
            <a:off x="7162800" y="228602"/>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1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left)">
                                      <p:cBhvr>
                                        <p:cTn id="17"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95402"/>
            <a:ext cx="8534400" cy="4893647"/>
          </a:xfrm>
          <a:prstGeom prst="rect">
            <a:avLst/>
          </a:prstGeom>
          <a:noFill/>
          <a:effectLst/>
        </p:spPr>
        <p:txBody>
          <a:bodyPr wrap="square" rtlCol="0">
            <a:spAutoFit/>
          </a:bodyPr>
          <a:lstStyle/>
          <a:p>
            <a:pPr indent="457200"/>
            <a:r>
              <a:rPr lang="en-US" sz="2400" b="1" dirty="0" smtClean="0">
                <a:latin typeface="Cambria" pitchFamily="18" charset="0"/>
              </a:rPr>
              <a:t>You rarely hear leaders in evangelical circles today come down on heresy like Paul did in his day.  Paul calls down God’s  eternal judgment on those false teachers (</a:t>
            </a:r>
            <a:r>
              <a:rPr lang="en-US" sz="2400" b="1" dirty="0" smtClean="0">
                <a:effectLst>
                  <a:outerShdw blurRad="38100" dist="38100" dir="2700000" algn="tl">
                    <a:srgbClr val="000000">
                      <a:alpha val="43137"/>
                    </a:srgbClr>
                  </a:outerShdw>
                </a:effectLst>
                <a:latin typeface="Cambria" pitchFamily="18" charset="0"/>
              </a:rPr>
              <a:t>1:8-9</a:t>
            </a:r>
            <a:r>
              <a:rPr lang="en-US" sz="2400" b="1" dirty="0" smtClean="0">
                <a:latin typeface="Cambria" pitchFamily="18" charset="0"/>
              </a:rPr>
              <a:t>).  Notice, that Paul includes even himself in the threatened curse: </a:t>
            </a:r>
            <a:r>
              <a:rPr lang="en-US" sz="2400" b="1" i="1" dirty="0" smtClean="0">
                <a:latin typeface="Cambria" pitchFamily="18" charset="0"/>
              </a:rPr>
              <a:t>“But even if we, or an angel from heaven, should preach to you a gospel contrary to what we have preached to you, he is to be accursed”</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1:8</a:t>
            </a:r>
            <a:r>
              <a:rPr lang="en-US" sz="2400" b="1" dirty="0" smtClean="0">
                <a:latin typeface="Cambria" pitchFamily="18" charset="0"/>
              </a:rPr>
              <a:t>).  </a:t>
            </a:r>
          </a:p>
          <a:p>
            <a:pPr indent="457200"/>
            <a:endParaRPr lang="en-US" sz="2400" b="1" dirty="0" smtClean="0">
              <a:latin typeface="Cambria" pitchFamily="18" charset="0"/>
            </a:endParaRPr>
          </a:p>
          <a:p>
            <a:pPr indent="457200"/>
            <a:r>
              <a:rPr lang="en-US" sz="2400" b="1" dirty="0" smtClean="0">
                <a:latin typeface="Cambria" pitchFamily="18" charset="0"/>
              </a:rPr>
              <a:t>Paul includes heavenly angels and his own circle of apostles—whether “sent out” by Christ Himself or by missionary-sending churches—in order to highlight the fact that nobody is off the hook.  The purity of the message takes precedence over the prestige of the person.  </a:t>
            </a:r>
          </a:p>
        </p:txBody>
      </p:sp>
      <p:sp>
        <p:nvSpPr>
          <p:cNvPr id="9" name="Title 1"/>
          <p:cNvSpPr txBox="1">
            <a:spLocks/>
          </p:cNvSpPr>
          <p:nvPr/>
        </p:nvSpPr>
        <p:spPr>
          <a:xfrm>
            <a:off x="304800" y="152400"/>
            <a:ext cx="8534400" cy="914400"/>
          </a:xfrm>
          <a:prstGeom prst="rect">
            <a:avLst/>
          </a:prstGeom>
          <a:solidFill>
            <a:srgbClr val="0070C0"/>
          </a:solidFill>
        </p:spPr>
        <p:style>
          <a:lnRef idx="1">
            <a:schemeClr val="accent2"/>
          </a:lnRef>
          <a:fillRef idx="3">
            <a:schemeClr val="accent2"/>
          </a:fillRef>
          <a:effectRef idx="2">
            <a:schemeClr val="accent2"/>
          </a:effectRef>
          <a:fontRef idx="minor">
            <a:schemeClr val="lt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 1:6 – 9 </a:t>
            </a:r>
          </a:p>
        </p:txBody>
      </p:sp>
      <p:pic>
        <p:nvPicPr>
          <p:cNvPr id="10" name="Picture 5" descr="Scroll.png"/>
          <p:cNvPicPr>
            <a:picLocks noChangeAspect="1"/>
          </p:cNvPicPr>
          <p:nvPr/>
        </p:nvPicPr>
        <p:blipFill>
          <a:blip r:embed="rId2" cstate="print"/>
          <a:srcRect/>
          <a:stretch>
            <a:fillRect/>
          </a:stretch>
        </p:blipFill>
        <p:spPr bwMode="auto">
          <a:xfrm>
            <a:off x="7162800" y="228602"/>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95402"/>
            <a:ext cx="8534400" cy="5262979"/>
          </a:xfrm>
          <a:prstGeom prst="rect">
            <a:avLst/>
          </a:prstGeom>
          <a:noFill/>
          <a:effectLst/>
        </p:spPr>
        <p:txBody>
          <a:bodyPr wrap="square" rtlCol="0">
            <a:spAutoFit/>
          </a:bodyPr>
          <a:lstStyle/>
          <a:p>
            <a:pPr indent="457200"/>
            <a:r>
              <a:rPr lang="en-US" sz="2400" b="1" dirty="0" smtClean="0">
                <a:latin typeface="Cambria" pitchFamily="18" charset="0"/>
              </a:rPr>
              <a:t>This phrasing makes the curse universal—if anyone were to preach a gospel different from what Paul and Barnabas preached, he would deserve to be damned.  </a:t>
            </a:r>
          </a:p>
          <a:p>
            <a:pPr indent="457200"/>
            <a:endParaRPr lang="en-US" sz="2400" b="1" dirty="0" smtClean="0">
              <a:latin typeface="Cambria" pitchFamily="18" charset="0"/>
            </a:endParaRPr>
          </a:p>
          <a:p>
            <a:pPr indent="457200"/>
            <a:r>
              <a:rPr lang="en-US" sz="2400" b="1" dirty="0" smtClean="0">
                <a:latin typeface="Cambria" pitchFamily="18" charset="0"/>
              </a:rPr>
              <a:t>Notice, that Paul repeats the curse (</a:t>
            </a:r>
            <a:r>
              <a:rPr lang="en-US" sz="2400" b="1" dirty="0" smtClean="0">
                <a:effectLst>
                  <a:outerShdw blurRad="38100" dist="38100" dir="2700000" algn="tl">
                    <a:srgbClr val="000000">
                      <a:alpha val="43137"/>
                    </a:srgbClr>
                  </a:outerShdw>
                </a:effectLst>
                <a:latin typeface="Cambria" pitchFamily="18" charset="0"/>
              </a:rPr>
              <a:t>1:9</a:t>
            </a:r>
            <a:r>
              <a:rPr lang="en-US" sz="2400" b="1" dirty="0" smtClean="0">
                <a:latin typeface="Cambria" pitchFamily="18" charset="0"/>
              </a:rPr>
              <a:t>).  He is deliberate and controlled in his rebuke.  Paul’s curse is not a slip of the tongue, a brief fit of rage, or a regrettable exaggeration of an emotional preacher.  Though he essentially damns false teachers, this language doesn’t fall under the category of vulgar cursing, either.  </a:t>
            </a:r>
          </a:p>
          <a:p>
            <a:pPr indent="457200"/>
            <a:endParaRPr lang="en-US" sz="2400" b="1" dirty="0" smtClean="0">
              <a:latin typeface="Cambria" pitchFamily="18" charset="0"/>
            </a:endParaRPr>
          </a:p>
          <a:p>
            <a:pPr indent="457200"/>
            <a:r>
              <a:rPr lang="en-US" sz="2400" b="1" dirty="0" smtClean="0">
                <a:latin typeface="Cambria" pitchFamily="18" charset="0"/>
              </a:rPr>
              <a:t>Paul isn’t fiercely shaking his fist at his opponents and shouting, “</a:t>
            </a:r>
            <a:r>
              <a:rPr lang="en-US" sz="2400" b="1" dirty="0" smtClean="0">
                <a:effectLst>
                  <a:outerShdw blurRad="38100" dist="38100" dir="2700000" algn="tl">
                    <a:srgbClr val="000000">
                      <a:alpha val="43137"/>
                    </a:srgbClr>
                  </a:outerShdw>
                </a:effectLst>
                <a:latin typeface="Cambria" pitchFamily="18" charset="0"/>
              </a:rPr>
              <a:t>Damn you!</a:t>
            </a:r>
            <a:r>
              <a:rPr lang="en-US" sz="2400" b="1" dirty="0" smtClean="0">
                <a:latin typeface="Cambria" pitchFamily="18" charset="0"/>
              </a:rPr>
              <a:t>”  Rather, he shakes his head and expresses a clear theological fact  </a:t>
            </a:r>
            <a:r>
              <a:rPr lang="en-US" sz="2400" b="1" dirty="0" smtClean="0">
                <a:effectLst>
                  <a:outerShdw blurRad="38100" dist="38100" dir="2700000" algn="tl">
                    <a:srgbClr val="000000">
                      <a:alpha val="43137"/>
                    </a:srgbClr>
                  </a:outerShdw>
                </a:effectLst>
                <a:latin typeface="Cambria" pitchFamily="18" charset="0"/>
              </a:rPr>
              <a:t>. . .</a:t>
            </a:r>
            <a:r>
              <a:rPr lang="en-US" sz="2400" b="1" dirty="0" smtClean="0">
                <a:latin typeface="Cambria" pitchFamily="18" charset="0"/>
              </a:rPr>
              <a:t>  </a:t>
            </a:r>
          </a:p>
        </p:txBody>
      </p:sp>
      <p:sp>
        <p:nvSpPr>
          <p:cNvPr id="9" name="Title 1"/>
          <p:cNvSpPr txBox="1">
            <a:spLocks/>
          </p:cNvSpPr>
          <p:nvPr/>
        </p:nvSpPr>
        <p:spPr>
          <a:xfrm>
            <a:off x="304800" y="152400"/>
            <a:ext cx="8534400" cy="914400"/>
          </a:xfrm>
          <a:prstGeom prst="rect">
            <a:avLst/>
          </a:prstGeom>
          <a:solidFill>
            <a:srgbClr val="0070C0"/>
          </a:solidFill>
        </p:spPr>
        <p:style>
          <a:lnRef idx="1">
            <a:schemeClr val="accent2"/>
          </a:lnRef>
          <a:fillRef idx="3">
            <a:schemeClr val="accent2"/>
          </a:fillRef>
          <a:effectRef idx="2">
            <a:schemeClr val="accent2"/>
          </a:effectRef>
          <a:fontRef idx="minor">
            <a:schemeClr val="lt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 1:6 – 9 </a:t>
            </a:r>
          </a:p>
        </p:txBody>
      </p:sp>
      <p:pic>
        <p:nvPicPr>
          <p:cNvPr id="10" name="Picture 5" descr="Scroll.png"/>
          <p:cNvPicPr>
            <a:picLocks noChangeAspect="1"/>
          </p:cNvPicPr>
          <p:nvPr/>
        </p:nvPicPr>
        <p:blipFill>
          <a:blip r:embed="rId2" cstate="print"/>
          <a:srcRect/>
          <a:stretch>
            <a:fillRect/>
          </a:stretch>
        </p:blipFill>
        <p:spPr bwMode="auto">
          <a:xfrm>
            <a:off x="7162800" y="228602"/>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1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left)">
                                      <p:cBhvr>
                                        <p:cTn id="17"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95402"/>
            <a:ext cx="8534400" cy="3046988"/>
          </a:xfrm>
          <a:prstGeom prst="rect">
            <a:avLst/>
          </a:prstGeom>
          <a:noFill/>
          <a:effectLst/>
        </p:spPr>
        <p:txBody>
          <a:bodyPr wrap="square" rtlCol="0">
            <a:spAutoFit/>
          </a:bodyPr>
          <a:lstStyle/>
          <a:p>
            <a:pPr indent="457200"/>
            <a:r>
              <a:rPr lang="en-US" sz="2400" b="1" dirty="0" smtClean="0">
                <a:latin typeface="Cambria" pitchFamily="18" charset="0"/>
              </a:rPr>
              <a:t>Altering the gospel is damnable doctrine.  People’s souls were at stake.  The church’s testimony in the region of Galatia was at stake.  </a:t>
            </a:r>
          </a:p>
          <a:p>
            <a:pPr indent="457200"/>
            <a:endParaRPr lang="en-US" sz="2400" b="1" dirty="0" smtClean="0">
              <a:latin typeface="Cambria" pitchFamily="18" charset="0"/>
            </a:endParaRPr>
          </a:p>
          <a:p>
            <a:pPr indent="457200"/>
            <a:r>
              <a:rPr lang="en-US" sz="2400" b="1" dirty="0" smtClean="0">
                <a:latin typeface="Cambria" pitchFamily="18" charset="0"/>
              </a:rPr>
              <a:t>In fact, at the early stage in the preaching of the gospel, the very future of Christianity was at stake.  With so much at stake, Paul couldn’t afford to sweet-talk or beat around the bush.  </a:t>
            </a:r>
          </a:p>
        </p:txBody>
      </p:sp>
      <p:sp>
        <p:nvSpPr>
          <p:cNvPr id="9" name="Title 1"/>
          <p:cNvSpPr txBox="1">
            <a:spLocks/>
          </p:cNvSpPr>
          <p:nvPr/>
        </p:nvSpPr>
        <p:spPr>
          <a:xfrm>
            <a:off x="304800" y="152400"/>
            <a:ext cx="8534400" cy="914400"/>
          </a:xfrm>
          <a:prstGeom prst="rect">
            <a:avLst/>
          </a:prstGeom>
          <a:solidFill>
            <a:srgbClr val="0070C0"/>
          </a:solidFill>
        </p:spPr>
        <p:style>
          <a:lnRef idx="1">
            <a:schemeClr val="accent2"/>
          </a:lnRef>
          <a:fillRef idx="3">
            <a:schemeClr val="accent2"/>
          </a:fillRef>
          <a:effectRef idx="2">
            <a:schemeClr val="accent2"/>
          </a:effectRef>
          <a:fontRef idx="minor">
            <a:schemeClr val="lt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 1:6 – 9 </a:t>
            </a:r>
          </a:p>
        </p:txBody>
      </p:sp>
      <p:pic>
        <p:nvPicPr>
          <p:cNvPr id="10" name="Picture 5" descr="Scroll.png"/>
          <p:cNvPicPr>
            <a:picLocks noChangeAspect="1"/>
          </p:cNvPicPr>
          <p:nvPr/>
        </p:nvPicPr>
        <p:blipFill>
          <a:blip r:embed="rId2" cstate="print"/>
          <a:srcRect/>
          <a:stretch>
            <a:fillRect/>
          </a:stretch>
        </p:blipFill>
        <p:spPr bwMode="auto">
          <a:xfrm>
            <a:off x="7162800" y="228602"/>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731520"/>
          </a:xfrm>
          <a:prstGeom prst="rect">
            <a:avLst/>
          </a:prstGeom>
          <a:solidFill>
            <a:srgbClr val="0070C0"/>
          </a:solidFill>
          <a:ln>
            <a:noFill/>
          </a:ln>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 1:10</a:t>
            </a: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p>
        </p:txBody>
      </p:sp>
      <p:sp>
        <p:nvSpPr>
          <p:cNvPr id="4" name="TextBox 3"/>
          <p:cNvSpPr txBox="1"/>
          <p:nvPr/>
        </p:nvSpPr>
        <p:spPr>
          <a:xfrm>
            <a:off x="381000" y="1143000"/>
            <a:ext cx="8458200" cy="2092881"/>
          </a:xfrm>
          <a:prstGeom prst="rect">
            <a:avLst/>
          </a:prstGeom>
          <a:gradFill>
            <a:gsLst>
              <a:gs pos="0">
                <a:srgbClr val="00B0F0"/>
              </a:gs>
              <a:gs pos="39999">
                <a:srgbClr val="85C2FF"/>
              </a:gs>
              <a:gs pos="70000">
                <a:srgbClr val="C4D6EB"/>
              </a:gs>
              <a:gs pos="100000">
                <a:srgbClr val="FFEBFA"/>
              </a:gs>
            </a:gsLst>
            <a:lin ang="5400000" scaled="0"/>
          </a:gradFill>
          <a:ln w="25400">
            <a:solidFill>
              <a:srgbClr val="002060"/>
            </a:solidFill>
          </a:ln>
        </p:spPr>
        <p:txBody>
          <a:bodyPr wrap="square" lIns="182880" tIns="182880" rIns="182880" bIns="182880" rtlCol="0">
            <a:spAutoFit/>
          </a:bodyPr>
          <a:lstStyle/>
          <a:p>
            <a:r>
              <a:rPr lang="en-US" sz="2800" b="1" baseline="30000" dirty="0" smtClean="0">
                <a:effectLst>
                  <a:outerShdw blurRad="38100" dist="38100" dir="2700000" algn="tl">
                    <a:srgbClr val="000000">
                      <a:alpha val="43137"/>
                    </a:srgbClr>
                  </a:outerShdw>
                </a:effectLst>
                <a:latin typeface="Georgia" pitchFamily="18" charset="0"/>
              </a:rPr>
              <a:t>10</a:t>
            </a:r>
            <a:r>
              <a:rPr lang="en-US" sz="2800" i="1" dirty="0" smtClean="0">
                <a:latin typeface="Georgia" pitchFamily="18" charset="0"/>
              </a:rPr>
              <a:t>Am I now trying to win the approval of human beings, or of God?  Or am I trying to please people?  If I were still trying to please people, I would not be a servant of Christ.</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out)">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95402"/>
            <a:ext cx="8534400" cy="5262979"/>
          </a:xfrm>
          <a:prstGeom prst="rect">
            <a:avLst/>
          </a:prstGeom>
          <a:noFill/>
          <a:effectLst/>
        </p:spPr>
        <p:txBody>
          <a:bodyPr wrap="square" rtlCol="0">
            <a:spAutoFit/>
          </a:bodyPr>
          <a:lstStyle/>
          <a:p>
            <a:pPr indent="457200"/>
            <a:r>
              <a:rPr lang="en-US" sz="2400" b="1" dirty="0" smtClean="0">
                <a:latin typeface="Cambria" pitchFamily="18" charset="0"/>
              </a:rPr>
              <a:t>Paul’s final comments about pleasing God rather than men indicate that the Judaizers had likely accused Paul of currying favor with the Gentiles by teaching freedom from the Law.  They probably charged Paul with presenting a “</a:t>
            </a:r>
            <a:r>
              <a:rPr lang="en-US" sz="2400" b="1" dirty="0" smtClean="0">
                <a:effectLst>
                  <a:outerShdw blurRad="38100" dist="38100" dir="2700000" algn="tl">
                    <a:srgbClr val="000000">
                      <a:alpha val="43137"/>
                    </a:srgbClr>
                  </a:outerShdw>
                </a:effectLst>
                <a:latin typeface="Cambria" pitchFamily="18" charset="0"/>
              </a:rPr>
              <a:t>Christianity lite</a:t>
            </a:r>
            <a:r>
              <a:rPr lang="en-US" sz="2400" b="1" dirty="0" smtClean="0">
                <a:latin typeface="Cambria" pitchFamily="18" charset="0"/>
              </a:rPr>
              <a:t>” in order to make the gospel easier for the Gentiles in Galatia to swallow.  Along came the Judaizers in Paul’s absence to “fill in the gaps” of Paul’s gospel. </a:t>
            </a:r>
          </a:p>
          <a:p>
            <a:pPr indent="457200"/>
            <a:endParaRPr lang="en-US" sz="2400" b="1" dirty="0" smtClean="0">
              <a:latin typeface="Cambria" pitchFamily="18" charset="0"/>
            </a:endParaRPr>
          </a:p>
          <a:p>
            <a:pPr indent="457200"/>
            <a:r>
              <a:rPr lang="en-US" sz="2400" b="1" dirty="0" smtClean="0">
                <a:latin typeface="Cambria" pitchFamily="18" charset="0"/>
              </a:rPr>
              <a:t>Paul’s sharp condemnation of the false teachers, however, would dispel any doubt about whether Paul had been the least bit interested in pleasing men rather than God.  Indeed, if Paul had wanted to please men, he would have remained a zealous Pharisee and promoter of the Law rather than becoming a servant of Christ.</a:t>
            </a:r>
          </a:p>
        </p:txBody>
      </p:sp>
      <p:sp>
        <p:nvSpPr>
          <p:cNvPr id="9" name="Title 1"/>
          <p:cNvSpPr txBox="1">
            <a:spLocks/>
          </p:cNvSpPr>
          <p:nvPr/>
        </p:nvSpPr>
        <p:spPr>
          <a:xfrm>
            <a:off x="304800" y="152400"/>
            <a:ext cx="8534400" cy="914400"/>
          </a:xfrm>
          <a:prstGeom prst="rect">
            <a:avLst/>
          </a:prstGeom>
          <a:solidFill>
            <a:srgbClr val="0070C0"/>
          </a:solidFill>
        </p:spPr>
        <p:style>
          <a:lnRef idx="1">
            <a:schemeClr val="accent2"/>
          </a:lnRef>
          <a:fillRef idx="3">
            <a:schemeClr val="accent2"/>
          </a:fillRef>
          <a:effectRef idx="2">
            <a:schemeClr val="accent2"/>
          </a:effectRef>
          <a:fontRef idx="minor">
            <a:schemeClr val="lt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 1:10 </a:t>
            </a:r>
          </a:p>
        </p:txBody>
      </p:sp>
      <p:pic>
        <p:nvPicPr>
          <p:cNvPr id="10" name="Picture 5" descr="Scroll.png"/>
          <p:cNvPicPr>
            <a:picLocks noChangeAspect="1"/>
          </p:cNvPicPr>
          <p:nvPr/>
        </p:nvPicPr>
        <p:blipFill>
          <a:blip r:embed="rId2" cstate="print"/>
          <a:srcRect/>
          <a:stretch>
            <a:fillRect/>
          </a:stretch>
        </p:blipFill>
        <p:spPr bwMode="auto">
          <a:xfrm>
            <a:off x="7162800" y="228602"/>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95402"/>
            <a:ext cx="8534400" cy="5262979"/>
          </a:xfrm>
          <a:prstGeom prst="rect">
            <a:avLst/>
          </a:prstGeom>
          <a:noFill/>
          <a:effectLst/>
        </p:spPr>
        <p:txBody>
          <a:bodyPr wrap="square" rtlCol="0">
            <a:spAutoFit/>
          </a:bodyPr>
          <a:lstStyle/>
          <a:p>
            <a:pPr indent="457200"/>
            <a:r>
              <a:rPr lang="en-US" sz="2400" b="1" dirty="0" smtClean="0">
                <a:latin typeface="Cambria" pitchFamily="18" charset="0"/>
              </a:rPr>
              <a:t>Elsewhere Paul affirmed his purpose to please God, not men (</a:t>
            </a:r>
            <a:r>
              <a:rPr lang="en-US" sz="2400" b="1" dirty="0" smtClean="0">
                <a:effectLst>
                  <a:outerShdw blurRad="38100" dist="38100" dir="2700000" algn="tl">
                    <a:srgbClr val="000000">
                      <a:alpha val="43137"/>
                    </a:srgbClr>
                  </a:outerShdw>
                </a:effectLst>
                <a:latin typeface="Cambria" pitchFamily="18" charset="0"/>
              </a:rPr>
              <a:t>6:12</a:t>
            </a:r>
            <a:r>
              <a:rPr lang="en-US" sz="2400" b="1" dirty="0" smtClean="0">
                <a:latin typeface="Cambria" pitchFamily="18" charset="0"/>
              </a:rPr>
              <a:t>).  If relationship needed to be damaged or bridges needed to be burned, Paul was willing to pay that price.  Why?  Because he knew that the gospel is worth fighting for.  </a:t>
            </a:r>
          </a:p>
          <a:p>
            <a:pPr indent="457200"/>
            <a:endParaRPr lang="en-US" sz="2400" b="1" dirty="0" smtClean="0">
              <a:latin typeface="Cambria" pitchFamily="18" charset="0"/>
            </a:endParaRPr>
          </a:p>
          <a:p>
            <a:pPr indent="457200"/>
            <a:r>
              <a:rPr lang="en-US" sz="2400" b="1" dirty="0" smtClean="0">
                <a:latin typeface="Cambria" pitchFamily="18" charset="0"/>
              </a:rPr>
              <a:t>In the </a:t>
            </a:r>
            <a:r>
              <a:rPr lang="en-US" sz="2400" b="1" i="1" dirty="0" smtClean="0">
                <a:latin typeface="Cambria" pitchFamily="18" charset="0"/>
              </a:rPr>
              <a:t>first ten verses</a:t>
            </a:r>
            <a:r>
              <a:rPr lang="en-US" sz="2400" b="1" dirty="0" smtClean="0">
                <a:latin typeface="Cambria" pitchFamily="18" charset="0"/>
              </a:rPr>
              <a:t> of Galatians, Paul telegraphed in advance the major themes he would deal with throughout the letter.  It is a turbulent overture forecasting the stormy weather to come.  Already in these </a:t>
            </a:r>
            <a:r>
              <a:rPr lang="en-US" sz="2400" b="1" i="1" dirty="0" smtClean="0">
                <a:latin typeface="Cambria" pitchFamily="18" charset="0"/>
              </a:rPr>
              <a:t>opening verses</a:t>
            </a:r>
            <a:r>
              <a:rPr lang="en-US" sz="2400" b="1" dirty="0" smtClean="0">
                <a:latin typeface="Cambria" pitchFamily="18" charset="0"/>
              </a:rPr>
              <a:t> the two key concepts in the letter have surfaced—</a:t>
            </a:r>
            <a:r>
              <a:rPr lang="en-US" sz="2400" b="1" u="sng" dirty="0" smtClean="0">
                <a:effectLst>
                  <a:outerShdw blurRad="38100" dist="38100" dir="2700000" algn="tl">
                    <a:srgbClr val="000000">
                      <a:alpha val="43137"/>
                    </a:srgbClr>
                  </a:outerShdw>
                </a:effectLst>
                <a:latin typeface="Cambria" pitchFamily="18" charset="0"/>
              </a:rPr>
              <a:t>gospel</a:t>
            </a:r>
            <a:r>
              <a:rPr lang="en-US" sz="2400" b="1" dirty="0" smtClean="0">
                <a:latin typeface="Cambria" pitchFamily="18" charset="0"/>
              </a:rPr>
              <a:t> and </a:t>
            </a:r>
            <a:r>
              <a:rPr lang="en-US" sz="2400" b="1" u="sng" dirty="0" smtClean="0">
                <a:effectLst>
                  <a:outerShdw blurRad="38100" dist="38100" dir="2700000" algn="tl">
                    <a:srgbClr val="000000">
                      <a:alpha val="43137"/>
                    </a:srgbClr>
                  </a:outerShdw>
                </a:effectLst>
                <a:latin typeface="Cambria" pitchFamily="18" charset="0"/>
              </a:rPr>
              <a:t>grace</a:t>
            </a:r>
            <a:r>
              <a:rPr lang="en-US" sz="2400" b="1" dirty="0" smtClean="0">
                <a:latin typeface="Cambria" pitchFamily="18" charset="0"/>
              </a:rPr>
              <a:t>. Against every inclination of disloyalty to the truth, Paul would recall the Galatians to these twin peaks of divine revelation.</a:t>
            </a:r>
          </a:p>
        </p:txBody>
      </p:sp>
      <p:sp>
        <p:nvSpPr>
          <p:cNvPr id="9" name="Title 1"/>
          <p:cNvSpPr txBox="1">
            <a:spLocks/>
          </p:cNvSpPr>
          <p:nvPr/>
        </p:nvSpPr>
        <p:spPr>
          <a:xfrm>
            <a:off x="304800" y="152400"/>
            <a:ext cx="8534400" cy="914400"/>
          </a:xfrm>
          <a:prstGeom prst="rect">
            <a:avLst/>
          </a:prstGeom>
          <a:solidFill>
            <a:srgbClr val="0070C0"/>
          </a:solidFill>
        </p:spPr>
        <p:style>
          <a:lnRef idx="1">
            <a:schemeClr val="accent2"/>
          </a:lnRef>
          <a:fillRef idx="3">
            <a:schemeClr val="accent2"/>
          </a:fillRef>
          <a:effectRef idx="2">
            <a:schemeClr val="accent2"/>
          </a:effectRef>
          <a:fontRef idx="minor">
            <a:schemeClr val="lt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 1:10 </a:t>
            </a:r>
          </a:p>
        </p:txBody>
      </p:sp>
      <p:pic>
        <p:nvPicPr>
          <p:cNvPr id="10" name="Picture 5" descr="Scroll.png"/>
          <p:cNvPicPr>
            <a:picLocks noChangeAspect="1"/>
          </p:cNvPicPr>
          <p:nvPr/>
        </p:nvPicPr>
        <p:blipFill>
          <a:blip r:embed="rId2" cstate="print"/>
          <a:srcRect/>
          <a:stretch>
            <a:fillRect/>
          </a:stretch>
        </p:blipFill>
        <p:spPr bwMode="auto">
          <a:xfrm>
            <a:off x="7162800" y="228602"/>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wipe(left)">
                                      <p:cBhvr>
                                        <p:cTn id="10"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1 - 1 outline.jpg"/>
          <p:cNvPicPr>
            <a:picLocks noChangeAspect="1"/>
          </p:cNvPicPr>
          <p:nvPr/>
        </p:nvPicPr>
        <p:blipFill>
          <a:blip r:embed="rId2" cstate="print"/>
          <a:srcRect b="6667"/>
          <a:stretch>
            <a:fillRect/>
          </a:stretch>
        </p:blipFill>
        <p:spPr>
          <a:xfrm>
            <a:off x="228600" y="228600"/>
            <a:ext cx="8610600" cy="6400800"/>
          </a:xfrm>
          <a:prstGeom prst="rect">
            <a:avLst/>
          </a:prstGeom>
          <a:ln>
            <a:noFill/>
          </a:ln>
          <a:effectLst>
            <a:outerShdw blurRad="190500" algn="tl" rotWithShape="0">
              <a:srgbClr val="000000">
                <a:alpha val="70000"/>
              </a:srgbClr>
            </a:outerShdw>
          </a:effectLst>
        </p:spPr>
      </p:pic>
      <p:cxnSp>
        <p:nvCxnSpPr>
          <p:cNvPr id="6" name="Straight Connector 5"/>
          <p:cNvCxnSpPr/>
          <p:nvPr/>
        </p:nvCxnSpPr>
        <p:spPr>
          <a:xfrm>
            <a:off x="4648200" y="2514600"/>
            <a:ext cx="1524000" cy="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4648200" y="4038600"/>
            <a:ext cx="1737360" cy="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648200" y="5562600"/>
            <a:ext cx="1188720" cy="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out)">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1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pic>
        <p:nvPicPr>
          <p:cNvPr id="2" name="Picture 1" descr="Cover page 3.jpg"/>
          <p:cNvPicPr>
            <a:picLocks noChangeAspect="1"/>
          </p:cNvPicPr>
          <p:nvPr/>
        </p:nvPicPr>
        <p:blipFill>
          <a:blip r:embed="rId2" cstate="print"/>
          <a:srcRect t="1538"/>
          <a:stretch>
            <a:fillRect/>
          </a:stretch>
        </p:blipFill>
        <p:spPr>
          <a:xfrm>
            <a:off x="457200" y="838200"/>
            <a:ext cx="8215443" cy="5181600"/>
          </a:xfrm>
          <a:prstGeom prst="rect">
            <a:avLst/>
          </a:prstGeom>
          <a:ln>
            <a:noFill/>
          </a:ln>
          <a:effectLst>
            <a:outerShdw blurRad="190500" algn="tl" rotWithShape="0">
              <a:srgbClr val="000000">
                <a:alpha val="70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out)">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E6DCAC"/>
            </a:gs>
            <a:gs pos="12000">
              <a:srgbClr val="E6D78A"/>
            </a:gs>
            <a:gs pos="30000">
              <a:srgbClr val="C7AC4C"/>
            </a:gs>
            <a:gs pos="45000">
              <a:srgbClr val="E6D78A"/>
            </a:gs>
            <a:gs pos="77000">
              <a:srgbClr val="C7AC4C"/>
            </a:gs>
            <a:gs pos="100000">
              <a:srgbClr val="E6DCAC"/>
            </a:gs>
          </a:gsLst>
          <a:lin ang="2700000" scaled="0"/>
          <a:tileRect/>
        </a:gradFill>
        <a:effectLst/>
      </p:bgPr>
    </p:bg>
    <p:spTree>
      <p:nvGrpSpPr>
        <p:cNvPr id="1" name=""/>
        <p:cNvGrpSpPr/>
        <p:nvPr/>
      </p:nvGrpSpPr>
      <p:grpSpPr>
        <a:xfrm>
          <a:off x="0" y="0"/>
          <a:ext cx="0" cy="0"/>
          <a:chOff x="0" y="0"/>
          <a:chExt cx="0" cy="0"/>
        </a:xfrm>
      </p:grpSpPr>
      <p:pic>
        <p:nvPicPr>
          <p:cNvPr id="3" name="Picture 2" descr="12-1 Jesus2.jpg"/>
          <p:cNvPicPr>
            <a:picLocks noChangeAspect="1"/>
          </p:cNvPicPr>
          <p:nvPr/>
        </p:nvPicPr>
        <p:blipFill>
          <a:blip r:embed="rId2" cstate="print"/>
          <a:stretch>
            <a:fillRect/>
          </a:stretch>
        </p:blipFill>
        <p:spPr>
          <a:xfrm>
            <a:off x="228600" y="152400"/>
            <a:ext cx="8686800" cy="6553200"/>
          </a:xfrm>
          <a:prstGeom prst="rect">
            <a:avLst/>
          </a:prstGeom>
          <a:ln>
            <a:noFill/>
          </a:ln>
          <a:effectLst>
            <a:outerShdw blurRad="190500" algn="tl" rotWithShape="0">
              <a:srgbClr val="000000">
                <a:alpha val="70000"/>
              </a:srgbClr>
            </a:outerShdw>
          </a:effectLst>
        </p:spPr>
      </p:pic>
      <p:pic>
        <p:nvPicPr>
          <p:cNvPr id="4" name="Picture 3" descr="https://i0.wp.com/www.ldsdaily.com/wp-content/uploads/2016/04/Check-Out-These-Six-Stunning-Digital-Paintings-of-Jesus-Christ.jpg?resize=768%2C384&amp;ssl=1"/>
          <p:cNvPicPr/>
          <p:nvPr/>
        </p:nvPicPr>
        <p:blipFill>
          <a:blip r:embed="rId3" cstate="print"/>
          <a:srcRect l="42308"/>
          <a:stretch>
            <a:fillRect/>
          </a:stretch>
        </p:blipFill>
        <p:spPr bwMode="auto">
          <a:xfrm>
            <a:off x="990600" y="304800"/>
            <a:ext cx="7239000" cy="6248400"/>
          </a:xfrm>
          <a:prstGeom prst="rect">
            <a:avLst/>
          </a:prstGeom>
          <a:ln>
            <a:noFill/>
          </a:ln>
          <a:effectLst>
            <a:outerShdw blurRad="190500" algn="tl" rotWithShape="0">
              <a:srgbClr val="000000">
                <a:alpha val="70000"/>
              </a:srgbClr>
            </a:outerShdw>
          </a:effec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par>
                          <p:cTn id="8" fill="hold">
                            <p:stCondLst>
                              <p:cond delay="2000"/>
                            </p:stCondLst>
                            <p:childTnLst>
                              <p:par>
                                <p:cTn id="9" presetID="8" presetClass="entr" presetSubtype="32" fill="hold" nodeType="afterEffect">
                                  <p:stCondLst>
                                    <p:cond delay="2000"/>
                                  </p:stCondLst>
                                  <p:childTnLst>
                                    <p:set>
                                      <p:cBhvr>
                                        <p:cTn id="10" dur="1" fill="hold">
                                          <p:stCondLst>
                                            <p:cond delay="0"/>
                                          </p:stCondLst>
                                        </p:cTn>
                                        <p:tgtEl>
                                          <p:spTgt spid="4"/>
                                        </p:tgtEl>
                                        <p:attrNameLst>
                                          <p:attrName>style.visibility</p:attrName>
                                        </p:attrNameLst>
                                      </p:cBhvr>
                                      <p:to>
                                        <p:strVal val="visible"/>
                                      </p:to>
                                    </p:set>
                                    <p:animEffect transition="in" filter="diamond(out)">
                                      <p:cBhvr>
                                        <p:cTn id="1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304800" y="228602"/>
            <a:ext cx="8458200" cy="646331"/>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pPr algn="ctr"/>
            <a:r>
              <a:rPr lang="en-US" sz="3600" b="1" dirty="0" smtClean="0">
                <a:solidFill>
                  <a:srgbClr val="FFFF00"/>
                </a:solidFill>
                <a:effectLst>
                  <a:outerShdw blurRad="38100" dist="38100" dir="2700000" algn="tl">
                    <a:srgbClr val="000000">
                      <a:alpha val="43137"/>
                    </a:srgbClr>
                  </a:outerShdw>
                </a:effectLst>
                <a:latin typeface="Georgia" pitchFamily="18" charset="0"/>
              </a:rPr>
              <a:t>NEXT CLASS – 2 Feb 2022</a:t>
            </a:r>
            <a:endParaRPr lang="en-US" sz="3600" b="1" dirty="0">
              <a:solidFill>
                <a:srgbClr val="FFFF00"/>
              </a:solidFill>
              <a:effectLst>
                <a:outerShdw blurRad="38100" dist="38100" dir="2700000" algn="tl">
                  <a:srgbClr val="000000">
                    <a:alpha val="43137"/>
                  </a:srgbClr>
                </a:outerShdw>
              </a:effectLst>
              <a:latin typeface="Georgia" pitchFamily="18" charset="0"/>
            </a:endParaRPr>
          </a:p>
        </p:txBody>
      </p:sp>
      <p:sp>
        <p:nvSpPr>
          <p:cNvPr id="3" name="Rectangle 5"/>
          <p:cNvSpPr txBox="1">
            <a:spLocks noChangeArrowheads="1"/>
          </p:cNvSpPr>
          <p:nvPr/>
        </p:nvSpPr>
        <p:spPr>
          <a:xfrm>
            <a:off x="304800" y="1219203"/>
            <a:ext cx="8534400" cy="646331"/>
          </a:xfrm>
          <a:prstGeom prst="rect">
            <a:avLst/>
          </a:prstGeom>
        </p:spPr>
        <p:style>
          <a:lnRef idx="2">
            <a:schemeClr val="accent2"/>
          </a:lnRef>
          <a:fillRef idx="1">
            <a:schemeClr val="lt1"/>
          </a:fillRef>
          <a:effectRef idx="0">
            <a:schemeClr val="accent2"/>
          </a:effectRef>
          <a:fontRef idx="minor">
            <a:schemeClr val="dk1"/>
          </a:fontRef>
        </p:style>
        <p:txBody>
          <a:bodyPr vert="horz" wrap="square" anchor="ctr" anchorCtr="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spcBef>
                <a:spcPct val="0"/>
              </a:spcBef>
              <a:defRPr/>
            </a:pPr>
            <a:r>
              <a:rPr lang="en-US" sz="3600" b="1" dirty="0" smtClean="0">
                <a:ln>
                  <a:prstDash val="solid"/>
                </a:ln>
                <a:solidFill>
                  <a:prstClr val="black"/>
                </a:solidFill>
                <a:effectLst>
                  <a:outerShdw blurRad="88000" dist="50800" dir="5040000" algn="tl">
                    <a:srgbClr val="C3986D">
                      <a:tint val="80000"/>
                      <a:satMod val="250000"/>
                      <a:alpha val="45000"/>
                    </a:srgbClr>
                  </a:outerShdw>
                </a:effectLst>
                <a:latin typeface="Britannic Bold" pitchFamily="34" charset="0"/>
                <a:cs typeface="Arial" pitchFamily="34" charset="0"/>
              </a:rPr>
              <a:t>Book of Galatians</a:t>
            </a:r>
            <a:endParaRPr lang="en-US" sz="3000" b="1" dirty="0" smtClean="0">
              <a:ln>
                <a:prstDash val="solid"/>
              </a:ln>
              <a:solidFill>
                <a:prstClr val="black"/>
              </a:solidFill>
              <a:effectLst>
                <a:outerShdw blurRad="88000" dist="50800" dir="5040000" algn="tl">
                  <a:srgbClr val="C3986D">
                    <a:tint val="80000"/>
                    <a:satMod val="250000"/>
                    <a:alpha val="45000"/>
                  </a:srgbClr>
                </a:outerShdw>
              </a:effectLst>
              <a:latin typeface="Britannic Bold" pitchFamily="34" charset="0"/>
              <a:cs typeface="Arial" pitchFamily="34" charset="0"/>
            </a:endParaRPr>
          </a:p>
        </p:txBody>
      </p:sp>
      <p:sp>
        <p:nvSpPr>
          <p:cNvPr id="4" name="TextBox 3"/>
          <p:cNvSpPr txBox="1"/>
          <p:nvPr/>
        </p:nvSpPr>
        <p:spPr>
          <a:xfrm>
            <a:off x="304800" y="2133600"/>
            <a:ext cx="8534400" cy="2970044"/>
          </a:xfrm>
          <a:prstGeom prst="rect">
            <a:avLst/>
          </a:prstGeom>
          <a:noFill/>
        </p:spPr>
        <p:txBody>
          <a:bodyPr wrap="square" lIns="0" tIns="91440" rIns="0" bIns="91440" rtlCol="0">
            <a:spAutoFit/>
          </a:bodyPr>
          <a:lstStyle/>
          <a:p>
            <a:pPr marL="274320" indent="-274320">
              <a:spcAft>
                <a:spcPts val="2400"/>
              </a:spcAft>
            </a:pPr>
            <a:r>
              <a:rPr lang="en-US" sz="3200" b="1" dirty="0" smtClean="0">
                <a:solidFill>
                  <a:srgbClr val="C00000"/>
                </a:solidFill>
                <a:latin typeface="Britannic Bold" pitchFamily="34" charset="0"/>
              </a:rPr>
              <a:t>	</a:t>
            </a:r>
            <a:r>
              <a:rPr lang="en-US" sz="3000" b="1" dirty="0" smtClean="0">
                <a:solidFill>
                  <a:srgbClr val="C00000"/>
                </a:solidFill>
                <a:latin typeface="Britannic Bold" pitchFamily="34" charset="0"/>
              </a:rPr>
              <a:t>Before next class, read the below chapters in the KJV and in one other versions of the Bible, i.e., NKJV, NRSV, NIV, CEV, etc … </a:t>
            </a:r>
          </a:p>
          <a:p>
            <a:pPr marL="731520" indent="-274320" algn="ctr">
              <a:spcAft>
                <a:spcPts val="600"/>
              </a:spcAft>
            </a:pPr>
            <a:r>
              <a:rPr lang="en-US" sz="3200" b="1" dirty="0" smtClean="0">
                <a:solidFill>
                  <a:prstClr val="black"/>
                </a:solidFill>
                <a:effectLst>
                  <a:outerShdw blurRad="38100" dist="38100" dir="2700000" algn="tl">
                    <a:srgbClr val="000000">
                      <a:alpha val="43137"/>
                    </a:srgbClr>
                  </a:outerShdw>
                </a:effectLst>
                <a:latin typeface="Cambria" pitchFamily="18" charset="0"/>
              </a:rPr>
              <a:t>Chapter 1:11 – 24 </a:t>
            </a:r>
          </a:p>
          <a:p>
            <a:pPr marL="731520" indent="-274320" algn="ctr">
              <a:spcAft>
                <a:spcPts val="600"/>
              </a:spcAft>
            </a:pPr>
            <a:r>
              <a:rPr lang="en-US" sz="3200" b="1" dirty="0" smtClean="0">
                <a:solidFill>
                  <a:prstClr val="black"/>
                </a:solidFill>
                <a:effectLst>
                  <a:outerShdw blurRad="38100" dist="38100" dir="2700000" algn="tl">
                    <a:srgbClr val="000000">
                      <a:alpha val="43137"/>
                    </a:srgbClr>
                  </a:outerShdw>
                </a:effectLst>
                <a:latin typeface="Cambria" pitchFamily="18" charset="0"/>
              </a:rPr>
              <a:t>“Radical Transformation”</a:t>
            </a:r>
            <a:endParaRPr lang="en-US" sz="3200" b="1" dirty="0" smtClean="0">
              <a:solidFill>
                <a:prstClr val="black"/>
              </a:solidFill>
              <a:latin typeface="Cambria" pitchFamily="18"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withEffect">
                                  <p:stCondLst>
                                    <p:cond delay="0"/>
                                  </p:stCondLst>
                                  <p:iterate type="lt">
                                    <p:tmAbs val="0"/>
                                  </p:iterate>
                                  <p:childTnLst>
                                    <p:set>
                                      <p:cBhvr>
                                        <p:cTn id="6" dur="1" fill="hold">
                                          <p:stCondLst>
                                            <p:cond delay="0"/>
                                          </p:stCondLst>
                                        </p:cTn>
                                        <p:tgtEl>
                                          <p:spTgt spid="2"/>
                                        </p:tgtEl>
                                        <p:attrNameLst>
                                          <p:attrName>style.visibility</p:attrName>
                                        </p:attrNameLst>
                                      </p:cBhvr>
                                      <p:to>
                                        <p:strVal val="visible"/>
                                      </p:to>
                                    </p:set>
                                  </p:childTnLst>
                                </p:cTn>
                              </p:par>
                              <p:par>
                                <p:cTn id="7" presetID="45" presetClass="entr" presetSubtype="0" fill="hold" grpId="0" nodeType="withEffect">
                                  <p:stCondLst>
                                    <p:cond delay="0"/>
                                  </p:stCondLst>
                                  <p:iterate type="lt">
                                    <p:tmPct val="10000"/>
                                  </p:iterate>
                                  <p:childTnLst>
                                    <p:set>
                                      <p:cBhvr>
                                        <p:cTn id="8" dur="1" fill="hold">
                                          <p:stCondLst>
                                            <p:cond delay="0"/>
                                          </p:stCondLst>
                                        </p:cTn>
                                        <p:tgtEl>
                                          <p:spTgt spid="2"/>
                                        </p:tgtEl>
                                        <p:attrNameLst>
                                          <p:attrName>style.visibility</p:attrName>
                                        </p:attrNameLst>
                                      </p:cBhvr>
                                      <p:to>
                                        <p:strVal val="visible"/>
                                      </p:to>
                                    </p:set>
                                    <p:animEffect transition="in" filter="fade">
                                      <p:cBhvr>
                                        <p:cTn id="9" dur="500"/>
                                        <p:tgtEl>
                                          <p:spTgt spid="2"/>
                                        </p:tgtEl>
                                      </p:cBhvr>
                                    </p:animEffect>
                                    <p:anim calcmode="lin" valueType="num">
                                      <p:cBhvr>
                                        <p:cTn id="10" dur="500" fill="hold"/>
                                        <p:tgtEl>
                                          <p:spTgt spid="2"/>
                                        </p:tgtEl>
                                        <p:attrNameLst>
                                          <p:attrName>ppt_w</p:attrName>
                                        </p:attrNameLst>
                                      </p:cBhvr>
                                      <p:tavLst>
                                        <p:tav tm="0" fmla="#ppt_w*sin(2.5*pi*$)">
                                          <p:val>
                                            <p:fltVal val="0"/>
                                          </p:val>
                                        </p:tav>
                                        <p:tav tm="100000">
                                          <p:val>
                                            <p:fltVal val="1"/>
                                          </p:val>
                                        </p:tav>
                                      </p:tavLst>
                                    </p:anim>
                                    <p:anim calcmode="lin" valueType="num">
                                      <p:cBhvr>
                                        <p:cTn id="11" dur="500" fill="hold"/>
                                        <p:tgtEl>
                                          <p:spTgt spid="2"/>
                                        </p:tgtEl>
                                        <p:attrNameLst>
                                          <p:attrName>ppt_h</p:attrName>
                                        </p:attrNameLst>
                                      </p:cBhvr>
                                      <p:tavLst>
                                        <p:tav tm="0">
                                          <p:val>
                                            <p:strVal val="#ppt_h"/>
                                          </p:val>
                                        </p:tav>
                                        <p:tav tm="100000">
                                          <p:val>
                                            <p:strVal val="#ppt_h"/>
                                          </p:val>
                                        </p:tav>
                                      </p:tavLst>
                                    </p:anim>
                                  </p:childTnLst>
                                </p:cTn>
                              </p:par>
                              <p:par>
                                <p:cTn id="12" presetID="45" presetClass="entr" presetSubtype="0" fill="hold" nodeType="withEffect">
                                  <p:stCondLst>
                                    <p:cond delay="0"/>
                                  </p:stCondLst>
                                  <p:iterate type="lt">
                                    <p:tmPct val="10000"/>
                                  </p:iterate>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16" dur="1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par>
                          <p:cTn id="17" fill="hold">
                            <p:stCondLst>
                              <p:cond delay="2400"/>
                            </p:stCondLst>
                            <p:childTnLst>
                              <p:par>
                                <p:cTn id="18" presetID="22" presetClass="entr" presetSubtype="8" fill="hold" nodeType="after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wipe(left)">
                                      <p:cBhvr>
                                        <p:cTn id="20" dur="1000"/>
                                        <p:tgtEl>
                                          <p:spTgt spid="4">
                                            <p:txEl>
                                              <p:pRg st="0" end="0"/>
                                            </p:txEl>
                                          </p:spTgt>
                                        </p:tgtEl>
                                      </p:cBhvr>
                                    </p:animEffect>
                                  </p:childTnLst>
                                </p:cTn>
                              </p:par>
                            </p:childTnLst>
                          </p:cTn>
                        </p:par>
                        <p:par>
                          <p:cTn id="21" fill="hold">
                            <p:stCondLst>
                              <p:cond delay="3400"/>
                            </p:stCondLst>
                            <p:childTnLst>
                              <p:par>
                                <p:cTn id="22" presetID="22" presetClass="entr" presetSubtype="8" fill="hold" nodeType="after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Effect transition="in" filter="wipe(left)">
                                      <p:cBhvr>
                                        <p:cTn id="24" dur="1000"/>
                                        <p:tgtEl>
                                          <p:spTgt spid="4">
                                            <p:txEl>
                                              <p:pRg st="1" end="1"/>
                                            </p:txEl>
                                          </p:spTgt>
                                        </p:tgtEl>
                                      </p:cBhvr>
                                    </p:animEffect>
                                  </p:childTnLst>
                                </p:cTn>
                              </p:par>
                            </p:childTnLst>
                          </p:cTn>
                        </p:par>
                        <p:par>
                          <p:cTn id="25" fill="hold">
                            <p:stCondLst>
                              <p:cond delay="4400"/>
                            </p:stCondLst>
                            <p:childTnLst>
                              <p:par>
                                <p:cTn id="26" presetID="22" presetClass="entr" presetSubtype="8" fill="hold" nodeType="after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Effect transition="in" filter="wipe(left)">
                                      <p:cBhvr>
                                        <p:cTn id="28" dur="1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0" y="0"/>
            <a:ext cx="9296400" cy="7010400"/>
          </a:xfrm>
          <a:prstGeom prst="rect">
            <a:avLst/>
          </a:prstGeom>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rmAutofit/>
          </a:bodyPr>
          <a:lstStyle/>
          <a:p>
            <a:pPr algn="ctr">
              <a:spcBef>
                <a:spcPct val="0"/>
              </a:spcBef>
              <a:defRPr/>
            </a:pPr>
            <a:r>
              <a:rPr lang="en-US" sz="6000" b="1" dirty="0" smtClean="0">
                <a:ln w="15875" cap="rnd">
                  <a:solidFill>
                    <a:srgbClr val="002060"/>
                  </a:solidFill>
                </a:ln>
                <a:solidFill>
                  <a:prstClr val="white"/>
                </a:solidFill>
                <a:effectLst>
                  <a:outerShdw blurRad="127000" dist="127000" dir="2700000" algn="tl">
                    <a:srgbClr val="92D050">
                      <a:alpha val="66000"/>
                    </a:srgbClr>
                  </a:outerShdw>
                </a:effectLst>
                <a:latin typeface="Cooper Black" pitchFamily="18" charset="0"/>
              </a:rPr>
              <a:t/>
            </a:r>
            <a:br>
              <a:rPr lang="en-US" sz="6000" b="1" dirty="0" smtClean="0">
                <a:ln w="15875" cap="rnd">
                  <a:solidFill>
                    <a:srgbClr val="002060"/>
                  </a:solidFill>
                </a:ln>
                <a:solidFill>
                  <a:prstClr val="white"/>
                </a:solidFill>
                <a:effectLst>
                  <a:outerShdw blurRad="127000" dist="127000" dir="2700000" algn="tl">
                    <a:srgbClr val="92D050">
                      <a:alpha val="66000"/>
                    </a:srgbClr>
                  </a:outerShdw>
                </a:effectLst>
                <a:latin typeface="Cooper Black" pitchFamily="18" charset="0"/>
              </a:rPr>
            </a:br>
            <a:endParaRPr lang="en-US" sz="6600" dirty="0">
              <a:ln>
                <a:solidFill>
                  <a:srgbClr val="002060">
                    <a:alpha val="90000"/>
                  </a:srgbClr>
                </a:solidFill>
              </a:ln>
              <a:solidFill>
                <a:srgbClr val="FFFF00"/>
              </a:solidFill>
              <a:effectLst>
                <a:outerShdw blurRad="127000" dist="127000" dir="2700000" algn="tl">
                  <a:prstClr val="white">
                    <a:alpha val="50000"/>
                  </a:prstClr>
                </a:outerShdw>
              </a:effectLst>
              <a:latin typeface="Britannic Bold" pitchFamily="34" charset="0"/>
            </a:endParaRPr>
          </a:p>
        </p:txBody>
      </p:sp>
      <p:sp>
        <p:nvSpPr>
          <p:cNvPr id="2" name="Title 1"/>
          <p:cNvSpPr>
            <a:spLocks noGrp="1"/>
          </p:cNvSpPr>
          <p:nvPr>
            <p:ph type="title"/>
          </p:nvPr>
        </p:nvSpPr>
        <p:spPr>
          <a:xfrm>
            <a:off x="0" y="0"/>
            <a:ext cx="9296400" cy="7010400"/>
          </a:xfrm>
        </p:spPr>
        <p:style>
          <a:lnRef idx="0">
            <a:schemeClr val="accent2"/>
          </a:lnRef>
          <a:fillRef idx="3">
            <a:schemeClr val="accent2"/>
          </a:fillRef>
          <a:effectRef idx="3">
            <a:schemeClr val="accent2"/>
          </a:effectRef>
          <a:fontRef idx="minor">
            <a:schemeClr val="lt1"/>
          </a:fontRef>
        </p:style>
        <p:txBody>
          <a:bodyPr>
            <a:normAutofit/>
          </a:bodyPr>
          <a:lstStyle/>
          <a:p>
            <a:pPr lvl="0">
              <a:defRPr/>
            </a:pPr>
            <a:r>
              <a:rPr lang="en-US" sz="6000" b="1" dirty="0" smtClean="0">
                <a:ln w="15875" cap="rnd">
                  <a:solidFill>
                    <a:srgbClr val="002060"/>
                  </a:solidFill>
                </a:ln>
                <a:solidFill>
                  <a:prstClr val="white"/>
                </a:solidFill>
                <a:effectLst>
                  <a:outerShdw blurRad="127000" dist="127000" dir="2700000" algn="tl">
                    <a:srgbClr val="92D050">
                      <a:alpha val="66000"/>
                    </a:srgbClr>
                  </a:outerShdw>
                </a:effectLst>
                <a:latin typeface="Cooper Black" pitchFamily="18" charset="0"/>
              </a:rPr>
              <a:t/>
            </a:r>
            <a:br>
              <a:rPr lang="en-US" sz="6000" b="1" dirty="0" smtClean="0">
                <a:ln w="15875" cap="rnd">
                  <a:solidFill>
                    <a:srgbClr val="002060"/>
                  </a:solidFill>
                </a:ln>
                <a:solidFill>
                  <a:prstClr val="white"/>
                </a:solidFill>
                <a:effectLst>
                  <a:outerShdw blurRad="127000" dist="127000" dir="2700000" algn="tl">
                    <a:srgbClr val="92D050">
                      <a:alpha val="66000"/>
                    </a:srgbClr>
                  </a:outerShdw>
                </a:effectLst>
                <a:latin typeface="Cooper Black" pitchFamily="18" charset="0"/>
              </a:rPr>
            </a:br>
            <a:r>
              <a:rPr lang="en-US" sz="6600" dirty="0" smtClean="0">
                <a:ln>
                  <a:solidFill>
                    <a:srgbClr val="002060">
                      <a:alpha val="90000"/>
                    </a:srgbClr>
                  </a:solidFill>
                </a:ln>
                <a:solidFill>
                  <a:srgbClr val="FFFF00"/>
                </a:solidFill>
                <a:effectLst>
                  <a:outerShdw blurRad="127000" dist="127000" dir="2700000" algn="tl">
                    <a:schemeClr val="bg1">
                      <a:alpha val="50000"/>
                    </a:schemeClr>
                  </a:outerShdw>
                </a:effectLst>
                <a:latin typeface="Britannic Bold" pitchFamily="34" charset="0"/>
              </a:rPr>
              <a:t>the end</a:t>
            </a:r>
            <a:endParaRPr lang="en-US" sz="6600" dirty="0">
              <a:ln>
                <a:solidFill>
                  <a:srgbClr val="002060">
                    <a:alpha val="90000"/>
                  </a:srgbClr>
                </a:solidFill>
              </a:ln>
              <a:solidFill>
                <a:srgbClr val="FFFF00"/>
              </a:solidFill>
              <a:effectLst>
                <a:outerShdw blurRad="127000" dist="127000" dir="2700000" algn="tl">
                  <a:schemeClr val="bg1">
                    <a:alpha val="50000"/>
                  </a:schemeClr>
                </a:outerShdw>
              </a:effectLst>
              <a:latin typeface="Britannic Bold" pitchFamily="34" charset="0"/>
            </a:endParaRPr>
          </a:p>
        </p:txBody>
      </p:sp>
      <p:sp>
        <p:nvSpPr>
          <p:cNvPr id="4" name="Title 1"/>
          <p:cNvSpPr txBox="1">
            <a:spLocks/>
          </p:cNvSpPr>
          <p:nvPr/>
        </p:nvSpPr>
        <p:spPr>
          <a:xfrm>
            <a:off x="0" y="0"/>
            <a:ext cx="9296400" cy="7010400"/>
          </a:xfrm>
          <a:prstGeom prst="rect">
            <a:avLst/>
          </a:prstGeom>
          <a:ln>
            <a:noFill/>
          </a:ln>
        </p:spPr>
        <p:style>
          <a:lnRef idx="1">
            <a:schemeClr val="accent2"/>
          </a:lnRef>
          <a:fillRef idx="3">
            <a:schemeClr val="accent2"/>
          </a:fillRef>
          <a:effectRef idx="2">
            <a:schemeClr val="accent2"/>
          </a:effectRef>
          <a:fontRef idx="minor">
            <a:schemeClr val="lt1"/>
          </a:fontRef>
        </p:style>
        <p:txBody>
          <a:bodyPr vert="horz" lIns="91440" tIns="45720" rIns="91440" bIns="45720" rtlCol="0" anchor="ctr">
            <a:normAutofit/>
            <a:scene3d>
              <a:camera prst="orthographicFront"/>
              <a:lightRig rig="threePt" dir="t">
                <a:rot lat="0" lon="0" rev="1200000"/>
              </a:lightRig>
            </a:scene3d>
            <a:sp3d extrusionH="57150" contourW="12700">
              <a:bevelT/>
              <a:extrusionClr>
                <a:srgbClr val="FFC000"/>
              </a:extrusionClr>
              <a:contourClr>
                <a:srgbClr val="0070C0"/>
              </a:contourClr>
            </a:sp3d>
          </a:bodyPr>
          <a:lstStyle/>
          <a:p>
            <a:pPr algn="ctr">
              <a:spcBef>
                <a:spcPct val="0"/>
              </a:spcBef>
              <a:defRPr/>
            </a:pPr>
            <a:r>
              <a:rPr lang="en-US" sz="6000" b="1" dirty="0" smtClean="0">
                <a:ln w="15875" cap="rnd">
                  <a:solidFill>
                    <a:srgbClr val="002060"/>
                  </a:solidFill>
                </a:ln>
                <a:solidFill>
                  <a:srgbClr val="00B0F0"/>
                </a:solidFill>
                <a:effectLst>
                  <a:outerShdw blurRad="127000" dist="127000" dir="2700000" algn="tl">
                    <a:srgbClr val="92D050">
                      <a:alpha val="66000"/>
                    </a:srgbClr>
                  </a:outerShdw>
                </a:effectLst>
                <a:latin typeface="Cooper Black" pitchFamily="18" charset="0"/>
              </a:rPr>
              <a:t>Questions</a:t>
            </a:r>
            <a:endParaRPr lang="en-US" sz="6000" b="1" dirty="0">
              <a:ln w="15875" cap="rnd">
                <a:solidFill>
                  <a:srgbClr val="002060"/>
                </a:solidFill>
              </a:ln>
              <a:solidFill>
                <a:srgbClr val="00B0F0"/>
              </a:solidFill>
              <a:effectLst>
                <a:outerShdw blurRad="127000" dist="127000" dir="2700000" algn="tl">
                  <a:srgbClr val="92D050">
                    <a:alpha val="66000"/>
                  </a:srgbClr>
                </a:outerShdw>
              </a:effectLst>
              <a:latin typeface="Cooper Black" pitchFamily="18" charset="0"/>
            </a:endParaRPr>
          </a:p>
        </p:txBody>
      </p:sp>
      <p:sp>
        <p:nvSpPr>
          <p:cNvPr id="7" name="Title 1"/>
          <p:cNvSpPr txBox="1">
            <a:spLocks/>
          </p:cNvSpPr>
          <p:nvPr/>
        </p:nvSpPr>
        <p:spPr>
          <a:xfrm>
            <a:off x="0" y="0"/>
            <a:ext cx="9296400" cy="7010400"/>
          </a:xfrm>
          <a:prstGeom prst="rect">
            <a:avLst/>
          </a:prstGeom>
          <a:gradFill>
            <a:gsLst>
              <a:gs pos="0">
                <a:srgbClr val="FFFF00">
                  <a:alpha val="87000"/>
                </a:srgbClr>
              </a:gs>
              <a:gs pos="80000">
                <a:schemeClr val="accent2">
                  <a:shade val="93000"/>
                  <a:satMod val="130000"/>
                </a:schemeClr>
              </a:gs>
              <a:gs pos="100000">
                <a:schemeClr val="accent2">
                  <a:shade val="94000"/>
                  <a:satMod val="135000"/>
                </a:schemeClr>
              </a:gs>
            </a:gsLst>
            <a:lin ang="10800000" scaled="0"/>
          </a:gradFill>
          <a:ln>
            <a:solidFill>
              <a:schemeClr val="tx1">
                <a:alpha val="90000"/>
              </a:schemeClr>
            </a:solidFill>
          </a:ln>
          <a:effectLst>
            <a:outerShdw blurRad="381000" dist="381000" dir="10800000" sx="50000" sy="50000" rotWithShape="0">
              <a:schemeClr val="tx1">
                <a:alpha val="60000"/>
              </a:schemeClr>
            </a:outerShdw>
          </a:effectLst>
        </p:spPr>
        <p:style>
          <a:lnRef idx="1">
            <a:schemeClr val="accent2"/>
          </a:lnRef>
          <a:fillRef idx="3">
            <a:schemeClr val="accent2"/>
          </a:fillRef>
          <a:effectRef idx="2">
            <a:schemeClr val="accent2"/>
          </a:effectRef>
          <a:fontRef idx="minor">
            <a:schemeClr val="lt1"/>
          </a:fontRef>
        </p:style>
        <p:txBody>
          <a:bodyPr vert="horz" lIns="91440" tIns="45720" rIns="91440" bIns="45720" rtlCol="0" anchor="ctr">
            <a:normAutofit/>
            <a:scene3d>
              <a:camera prst="orthographicFront"/>
              <a:lightRig rig="threePt" dir="t">
                <a:rot lat="0" lon="0" rev="1200000"/>
              </a:lightRig>
            </a:scene3d>
            <a:sp3d extrusionH="57150" contourW="12700">
              <a:bevelT/>
              <a:extrusionClr>
                <a:srgbClr val="FFC000"/>
              </a:extrusionClr>
              <a:contourClr>
                <a:srgbClr val="0070C0"/>
              </a:contourClr>
            </a:sp3d>
          </a:bodyPr>
          <a:lstStyle/>
          <a:p>
            <a:pPr algn="ctr">
              <a:spcBef>
                <a:spcPct val="0"/>
              </a:spcBef>
              <a:defRPr/>
            </a:pPr>
            <a:r>
              <a:rPr lang="en-US" sz="8000" b="1" dirty="0" smtClean="0">
                <a:ln w="15875" cap="rnd">
                  <a:solidFill>
                    <a:srgbClr val="002060"/>
                  </a:solidFill>
                </a:ln>
                <a:solidFill>
                  <a:srgbClr val="FFFF00"/>
                </a:solidFill>
                <a:effectLst>
                  <a:outerShdw blurRad="127000" dist="127000" dir="2700000" algn="tl">
                    <a:srgbClr val="92D050">
                      <a:alpha val="66000"/>
                    </a:srgbClr>
                  </a:outerShdw>
                </a:effectLst>
                <a:latin typeface="Britannic Bold" pitchFamily="34" charset="0"/>
              </a:rPr>
              <a:t>Questions</a:t>
            </a:r>
            <a:endParaRPr lang="en-US" sz="8000" b="1" dirty="0">
              <a:ln w="15875" cap="rnd">
                <a:solidFill>
                  <a:srgbClr val="002060"/>
                </a:solidFill>
              </a:ln>
              <a:solidFill>
                <a:srgbClr val="FFFF00"/>
              </a:solidFill>
              <a:effectLst>
                <a:outerShdw blurRad="127000" dist="127000" dir="2700000" algn="tl">
                  <a:srgbClr val="92D050">
                    <a:alpha val="66000"/>
                  </a:srgbClr>
                </a:outerShdw>
              </a:effectLst>
              <a:latin typeface="Britannic Bold" pitchFamily="34" charset="0"/>
            </a:endParaRPr>
          </a:p>
        </p:txBody>
      </p:sp>
      <p:pic>
        <p:nvPicPr>
          <p:cNvPr id="10" name="Picture 9"/>
          <p:cNvPicPr>
            <a:picLocks noChangeAspect="1"/>
          </p:cNvPicPr>
          <p:nvPr/>
        </p:nvPicPr>
        <p:blipFill>
          <a:blip r:embed="rId2" cstate="print">
            <a:extLst>
              <a:ext uri="{28A0092B-C50C-407E-A947-70E740481C1C}">
                <a14:useLocalDpi xmlns:lc="http://schemas.openxmlformats.org/drawingml/2006/lockedCanvas" xmlns:a14="http://schemas.microsoft.com/office/drawing/2010/main" xmlns="" val="0"/>
              </a:ext>
            </a:extLst>
          </a:blip>
          <a:stretch>
            <a:fillRect/>
          </a:stretch>
        </p:blipFill>
        <p:spPr>
          <a:xfrm>
            <a:off x="0" y="0"/>
            <a:ext cx="9296400" cy="7010399"/>
          </a:xfrm>
          <a:prstGeom prst="rect">
            <a:avLst/>
          </a:prstGeom>
        </p:spPr>
      </p:pic>
      <p:pic>
        <p:nvPicPr>
          <p:cNvPr id="53250" name="Picture 2" descr="question"/>
          <p:cNvPicPr>
            <a:picLocks noChangeAspect="1" noChangeArrowheads="1"/>
          </p:cNvPicPr>
          <p:nvPr/>
        </p:nvPicPr>
        <p:blipFill>
          <a:blip r:embed="rId3" cstate="print"/>
          <a:srcRect/>
          <a:stretch>
            <a:fillRect/>
          </a:stretch>
        </p:blipFill>
        <p:spPr bwMode="auto">
          <a:xfrm>
            <a:off x="0" y="0"/>
            <a:ext cx="9296400" cy="7010400"/>
          </a:xfrm>
          <a:prstGeom prst="rect">
            <a:avLst/>
          </a:prstGeom>
          <a:noFill/>
        </p:spPr>
      </p:pic>
      <p:pic>
        <p:nvPicPr>
          <p:cNvPr id="53252" name="Picture 4" descr="question"/>
          <p:cNvPicPr>
            <a:picLocks noChangeAspect="1" noChangeArrowheads="1"/>
          </p:cNvPicPr>
          <p:nvPr/>
        </p:nvPicPr>
        <p:blipFill>
          <a:blip r:embed="rId4" cstate="print"/>
          <a:srcRect/>
          <a:stretch>
            <a:fillRect/>
          </a:stretch>
        </p:blipFill>
        <p:spPr bwMode="auto">
          <a:xfrm>
            <a:off x="-1" y="0"/>
            <a:ext cx="9296403" cy="7010400"/>
          </a:xfrm>
          <a:prstGeom prst="rect">
            <a:avLst/>
          </a:prstGeom>
          <a:noFill/>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iterate type="lt">
                                    <p:tmPct val="25000"/>
                                  </p:iterate>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down)">
                                      <p:cBhvr>
                                        <p:cTn id="7" dur="290">
                                          <p:stCondLst>
                                            <p:cond delay="0"/>
                                          </p:stCondLst>
                                        </p:cTn>
                                        <p:tgtEl>
                                          <p:spTgt spid="7">
                                            <p:txEl>
                                              <p:pRg st="0" end="0"/>
                                            </p:txEl>
                                          </p:spTgt>
                                        </p:tgtEl>
                                      </p:cBhvr>
                                    </p:animEffect>
                                    <p:anim calcmode="lin" valueType="num">
                                      <p:cBhvr>
                                        <p:cTn id="8" dur="911" tmFilter="0,0; 0.14,0.36; 0.43,0.73; 0.71,0.91; 1.0,1.0">
                                          <p:stCondLst>
                                            <p:cond delay="0"/>
                                          </p:stCondLst>
                                        </p:cTn>
                                        <p:tgtEl>
                                          <p:spTgt spid="7">
                                            <p:txEl>
                                              <p:pRg st="0" end="0"/>
                                            </p:txEl>
                                          </p:spTgt>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7">
                                            <p:txEl>
                                              <p:pRg st="0" end="0"/>
                                            </p:txEl>
                                          </p:spTgt>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7">
                                            <p:txEl>
                                              <p:pRg st="0" end="0"/>
                                            </p:txEl>
                                          </p:spTgt>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7">
                                            <p:txEl>
                                              <p:pRg st="0" end="0"/>
                                            </p:txEl>
                                          </p:spTgt>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7">
                                            <p:txEl>
                                              <p:pRg st="0" end="0"/>
                                            </p:txEl>
                                          </p:spTgt>
                                        </p:tgtEl>
                                        <p:attrNameLst>
                                          <p:attrName>ppt_y</p:attrName>
                                        </p:attrNameLst>
                                      </p:cBhvr>
                                      <p:tavLst>
                                        <p:tav tm="0" fmla="#ppt_y-sin(pi*$)/81">
                                          <p:val>
                                            <p:fltVal val="0"/>
                                          </p:val>
                                        </p:tav>
                                        <p:tav tm="100000">
                                          <p:val>
                                            <p:fltVal val="1"/>
                                          </p:val>
                                        </p:tav>
                                      </p:tavLst>
                                    </p:anim>
                                    <p:animScale>
                                      <p:cBhvr>
                                        <p:cTn id="13" dur="13">
                                          <p:stCondLst>
                                            <p:cond delay="325"/>
                                          </p:stCondLst>
                                        </p:cTn>
                                        <p:tgtEl>
                                          <p:spTgt spid="7">
                                            <p:txEl>
                                              <p:pRg st="0" end="0"/>
                                            </p:txEl>
                                          </p:spTgt>
                                        </p:tgtEl>
                                      </p:cBhvr>
                                      <p:to x="100000" y="60000"/>
                                    </p:animScale>
                                    <p:animScale>
                                      <p:cBhvr>
                                        <p:cTn id="14" dur="83" decel="50000">
                                          <p:stCondLst>
                                            <p:cond delay="338"/>
                                          </p:stCondLst>
                                        </p:cTn>
                                        <p:tgtEl>
                                          <p:spTgt spid="7">
                                            <p:txEl>
                                              <p:pRg st="0" end="0"/>
                                            </p:txEl>
                                          </p:spTgt>
                                        </p:tgtEl>
                                      </p:cBhvr>
                                      <p:to x="100000" y="100000"/>
                                    </p:animScale>
                                    <p:animScale>
                                      <p:cBhvr>
                                        <p:cTn id="15" dur="13">
                                          <p:stCondLst>
                                            <p:cond delay="656"/>
                                          </p:stCondLst>
                                        </p:cTn>
                                        <p:tgtEl>
                                          <p:spTgt spid="7">
                                            <p:txEl>
                                              <p:pRg st="0" end="0"/>
                                            </p:txEl>
                                          </p:spTgt>
                                        </p:tgtEl>
                                      </p:cBhvr>
                                      <p:to x="100000" y="80000"/>
                                    </p:animScale>
                                    <p:animScale>
                                      <p:cBhvr>
                                        <p:cTn id="16" dur="83" decel="50000">
                                          <p:stCondLst>
                                            <p:cond delay="669"/>
                                          </p:stCondLst>
                                        </p:cTn>
                                        <p:tgtEl>
                                          <p:spTgt spid="7">
                                            <p:txEl>
                                              <p:pRg st="0" end="0"/>
                                            </p:txEl>
                                          </p:spTgt>
                                        </p:tgtEl>
                                      </p:cBhvr>
                                      <p:to x="100000" y="100000"/>
                                    </p:animScale>
                                    <p:animScale>
                                      <p:cBhvr>
                                        <p:cTn id="17" dur="13">
                                          <p:stCondLst>
                                            <p:cond delay="821"/>
                                          </p:stCondLst>
                                        </p:cTn>
                                        <p:tgtEl>
                                          <p:spTgt spid="7">
                                            <p:txEl>
                                              <p:pRg st="0" end="0"/>
                                            </p:txEl>
                                          </p:spTgt>
                                        </p:tgtEl>
                                      </p:cBhvr>
                                      <p:to x="100000" y="90000"/>
                                    </p:animScale>
                                    <p:animScale>
                                      <p:cBhvr>
                                        <p:cTn id="18" dur="83" decel="50000">
                                          <p:stCondLst>
                                            <p:cond delay="834"/>
                                          </p:stCondLst>
                                        </p:cTn>
                                        <p:tgtEl>
                                          <p:spTgt spid="7">
                                            <p:txEl>
                                              <p:pRg st="0" end="0"/>
                                            </p:txEl>
                                          </p:spTgt>
                                        </p:tgtEl>
                                      </p:cBhvr>
                                      <p:to x="100000" y="100000"/>
                                    </p:animScale>
                                    <p:animScale>
                                      <p:cBhvr>
                                        <p:cTn id="19" dur="13">
                                          <p:stCondLst>
                                            <p:cond delay="904"/>
                                          </p:stCondLst>
                                        </p:cTn>
                                        <p:tgtEl>
                                          <p:spTgt spid="7">
                                            <p:txEl>
                                              <p:pRg st="0" end="0"/>
                                            </p:txEl>
                                          </p:spTgt>
                                        </p:tgtEl>
                                      </p:cBhvr>
                                      <p:to x="100000" y="95000"/>
                                    </p:animScale>
                                    <p:animScale>
                                      <p:cBhvr>
                                        <p:cTn id="20" dur="83" decel="50000">
                                          <p:stCondLst>
                                            <p:cond delay="917"/>
                                          </p:stCondLst>
                                        </p:cTn>
                                        <p:tgtEl>
                                          <p:spTgt spid="7">
                                            <p:txEl>
                                              <p:pRg st="0" end="0"/>
                                            </p:txEl>
                                          </p:spTgt>
                                        </p:tgtEl>
                                      </p:cBhvr>
                                      <p:to x="100000" y="100000"/>
                                    </p:animScale>
                                  </p:childTnLst>
                                  <p:subTnLst>
                                    <p:animClr>
                                      <p:cBhvr override="childStyle">
                                        <p:cTn dur="1" fill="hold" display="0" masterRel="nextClick" afterEffect="1"/>
                                        <p:tgtEl>
                                          <p:spTgt spid="7">
                                            <p:txEl>
                                              <p:pRg st="0" end="0"/>
                                            </p:txEl>
                                          </p:spTgt>
                                        </p:tgtEl>
                                        <p:attrNameLst>
                                          <p:attrName>ppt_c</p:attrName>
                                        </p:attrNameLst>
                                      </p:cBhvr>
                                      <p:to>
                                        <a:schemeClr val="tx1"/>
                                      </p:to>
                                    </p:animClr>
                                  </p:subTnLst>
                                </p:cTn>
                              </p:par>
                            </p:childTnLst>
                          </p:cTn>
                        </p:par>
                        <p:par>
                          <p:cTn id="21" fill="hold">
                            <p:stCondLst>
                              <p:cond delay="3000"/>
                            </p:stCondLst>
                            <p:childTnLst>
                              <p:par>
                                <p:cTn id="22" presetID="22" presetClass="entr" presetSubtype="8" fill="hold" grpId="1" nodeType="afterEffect">
                                  <p:stCondLst>
                                    <p:cond delay="0"/>
                                  </p:stCondLst>
                                  <p:childTnLst>
                                    <p:set>
                                      <p:cBhvr>
                                        <p:cTn id="23" dur="1" fill="hold">
                                          <p:stCondLst>
                                            <p:cond delay="0"/>
                                          </p:stCondLst>
                                        </p:cTn>
                                        <p:tgtEl>
                                          <p:spTgt spid="7">
                                            <p:bg/>
                                          </p:spTgt>
                                        </p:tgtEl>
                                        <p:attrNameLst>
                                          <p:attrName>style.visibility</p:attrName>
                                        </p:attrNameLst>
                                      </p:cBhvr>
                                      <p:to>
                                        <p:strVal val="visible"/>
                                      </p:to>
                                    </p:set>
                                    <p:animEffect transition="in" filter="wipe(left)">
                                      <p:cBhvr>
                                        <p:cTn id="24" dur="500"/>
                                        <p:tgtEl>
                                          <p:spTgt spid="7">
                                            <p:bg/>
                                          </p:spTgt>
                                        </p:tgtEl>
                                      </p:cBhvr>
                                    </p:animEffect>
                                  </p:childTnLst>
                                </p:cTn>
                              </p:par>
                            </p:childTnLst>
                          </p:cTn>
                        </p:par>
                        <p:par>
                          <p:cTn id="25" fill="hold">
                            <p:stCondLst>
                              <p:cond delay="3500"/>
                            </p:stCondLst>
                            <p:childTnLst>
                              <p:par>
                                <p:cTn id="26" presetID="26" presetClass="entr" presetSubtype="0" fill="hold" grpId="0" nodeType="afterEffect">
                                  <p:stCondLst>
                                    <p:cond delay="0"/>
                                  </p:stCondLst>
                                  <p:iterate type="lt">
                                    <p:tmPct val="25000"/>
                                  </p:iterate>
                                  <p:childTnLst>
                                    <p:set>
                                      <p:cBhvr>
                                        <p:cTn id="27" dur="1" fill="hold">
                                          <p:stCondLst>
                                            <p:cond delay="0"/>
                                          </p:stCondLst>
                                        </p:cTn>
                                        <p:tgtEl>
                                          <p:spTgt spid="2"/>
                                        </p:tgtEl>
                                        <p:attrNameLst>
                                          <p:attrName>style.visibility</p:attrName>
                                        </p:attrNameLst>
                                      </p:cBhvr>
                                      <p:to>
                                        <p:strVal val="visible"/>
                                      </p:to>
                                    </p:set>
                                    <p:animEffect transition="in" filter="wipe(down)">
                                      <p:cBhvr>
                                        <p:cTn id="28" dur="145">
                                          <p:stCondLst>
                                            <p:cond delay="0"/>
                                          </p:stCondLst>
                                        </p:cTn>
                                        <p:tgtEl>
                                          <p:spTgt spid="2"/>
                                        </p:tgtEl>
                                      </p:cBhvr>
                                    </p:animEffect>
                                    <p:anim calcmode="lin" valueType="num">
                                      <p:cBhvr>
                                        <p:cTn id="29" dur="456"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30" dur="166"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31" dur="166" tmFilter="0, 0; 0.125,0.2665; 0.25,0.4; 0.375,0.465; 0.5,0.5;  0.625,0.535; 0.75,0.6; 0.875,0.7335; 1,1">
                                          <p:stCondLst>
                                            <p:cond delay="166"/>
                                          </p:stCondLst>
                                        </p:cTn>
                                        <p:tgtEl>
                                          <p:spTgt spid="2"/>
                                        </p:tgtEl>
                                        <p:attrNameLst>
                                          <p:attrName>ppt_y</p:attrName>
                                        </p:attrNameLst>
                                      </p:cBhvr>
                                      <p:tavLst>
                                        <p:tav tm="0" fmla="#ppt_y-sin(pi*$)/9">
                                          <p:val>
                                            <p:fltVal val="0"/>
                                          </p:val>
                                        </p:tav>
                                        <p:tav tm="100000">
                                          <p:val>
                                            <p:fltVal val="1"/>
                                          </p:val>
                                        </p:tav>
                                      </p:tavLst>
                                    </p:anim>
                                    <p:anim calcmode="lin" valueType="num">
                                      <p:cBhvr>
                                        <p:cTn id="32" dur="83" tmFilter="0, 0; 0.125,0.2665; 0.25,0.4; 0.375,0.465; 0.5,0.5;  0.625,0.535; 0.75,0.6; 0.875,0.7335; 1,1">
                                          <p:stCondLst>
                                            <p:cond delay="331"/>
                                          </p:stCondLst>
                                        </p:cTn>
                                        <p:tgtEl>
                                          <p:spTgt spid="2"/>
                                        </p:tgtEl>
                                        <p:attrNameLst>
                                          <p:attrName>ppt_y</p:attrName>
                                        </p:attrNameLst>
                                      </p:cBhvr>
                                      <p:tavLst>
                                        <p:tav tm="0" fmla="#ppt_y-sin(pi*$)/27">
                                          <p:val>
                                            <p:fltVal val="0"/>
                                          </p:val>
                                        </p:tav>
                                        <p:tav tm="100000">
                                          <p:val>
                                            <p:fltVal val="1"/>
                                          </p:val>
                                        </p:tav>
                                      </p:tavLst>
                                    </p:anim>
                                    <p:anim calcmode="lin" valueType="num">
                                      <p:cBhvr>
                                        <p:cTn id="33" dur="41" tmFilter="0, 0; 0.125,0.2665; 0.25,0.4; 0.375,0.465; 0.5,0.5;  0.625,0.535; 0.75,0.6; 0.875,0.7335; 1,1">
                                          <p:stCondLst>
                                            <p:cond delay="414"/>
                                          </p:stCondLst>
                                        </p:cTn>
                                        <p:tgtEl>
                                          <p:spTgt spid="2"/>
                                        </p:tgtEl>
                                        <p:attrNameLst>
                                          <p:attrName>ppt_y</p:attrName>
                                        </p:attrNameLst>
                                      </p:cBhvr>
                                      <p:tavLst>
                                        <p:tav tm="0" fmla="#ppt_y-sin(pi*$)/81">
                                          <p:val>
                                            <p:fltVal val="0"/>
                                          </p:val>
                                        </p:tav>
                                        <p:tav tm="100000">
                                          <p:val>
                                            <p:fltVal val="1"/>
                                          </p:val>
                                        </p:tav>
                                      </p:tavLst>
                                    </p:anim>
                                    <p:animScale>
                                      <p:cBhvr>
                                        <p:cTn id="34" dur="7">
                                          <p:stCondLst>
                                            <p:cond delay="163"/>
                                          </p:stCondLst>
                                        </p:cTn>
                                        <p:tgtEl>
                                          <p:spTgt spid="2"/>
                                        </p:tgtEl>
                                      </p:cBhvr>
                                      <p:to x="100000" y="60000"/>
                                    </p:animScale>
                                    <p:animScale>
                                      <p:cBhvr>
                                        <p:cTn id="35" dur="42" decel="50000">
                                          <p:stCondLst>
                                            <p:cond delay="169"/>
                                          </p:stCondLst>
                                        </p:cTn>
                                        <p:tgtEl>
                                          <p:spTgt spid="2"/>
                                        </p:tgtEl>
                                      </p:cBhvr>
                                      <p:to x="100000" y="100000"/>
                                    </p:animScale>
                                    <p:animScale>
                                      <p:cBhvr>
                                        <p:cTn id="36" dur="7">
                                          <p:stCondLst>
                                            <p:cond delay="328"/>
                                          </p:stCondLst>
                                        </p:cTn>
                                        <p:tgtEl>
                                          <p:spTgt spid="2"/>
                                        </p:tgtEl>
                                      </p:cBhvr>
                                      <p:to x="100000" y="80000"/>
                                    </p:animScale>
                                    <p:animScale>
                                      <p:cBhvr>
                                        <p:cTn id="37" dur="42" decel="50000">
                                          <p:stCondLst>
                                            <p:cond delay="335"/>
                                          </p:stCondLst>
                                        </p:cTn>
                                        <p:tgtEl>
                                          <p:spTgt spid="2"/>
                                        </p:tgtEl>
                                      </p:cBhvr>
                                      <p:to x="100000" y="100000"/>
                                    </p:animScale>
                                    <p:animScale>
                                      <p:cBhvr>
                                        <p:cTn id="38" dur="7">
                                          <p:stCondLst>
                                            <p:cond delay="411"/>
                                          </p:stCondLst>
                                        </p:cTn>
                                        <p:tgtEl>
                                          <p:spTgt spid="2"/>
                                        </p:tgtEl>
                                      </p:cBhvr>
                                      <p:to x="100000" y="90000"/>
                                    </p:animScale>
                                    <p:animScale>
                                      <p:cBhvr>
                                        <p:cTn id="39" dur="42" decel="50000">
                                          <p:stCondLst>
                                            <p:cond delay="417"/>
                                          </p:stCondLst>
                                        </p:cTn>
                                        <p:tgtEl>
                                          <p:spTgt spid="2"/>
                                        </p:tgtEl>
                                      </p:cBhvr>
                                      <p:to x="100000" y="100000"/>
                                    </p:animScale>
                                    <p:animScale>
                                      <p:cBhvr>
                                        <p:cTn id="40" dur="7">
                                          <p:stCondLst>
                                            <p:cond delay="452"/>
                                          </p:stCondLst>
                                        </p:cTn>
                                        <p:tgtEl>
                                          <p:spTgt spid="2"/>
                                        </p:tgtEl>
                                      </p:cBhvr>
                                      <p:to x="100000" y="95000"/>
                                    </p:animScale>
                                    <p:animScale>
                                      <p:cBhvr>
                                        <p:cTn id="41" dur="42" decel="50000">
                                          <p:stCondLst>
                                            <p:cond delay="459"/>
                                          </p:stCondLst>
                                        </p:cTn>
                                        <p:tgtEl>
                                          <p:spTgt spid="2"/>
                                        </p:tgtEl>
                                      </p:cBhvr>
                                      <p:to x="100000" y="100000"/>
                                    </p:animScale>
                                  </p:childTnLst>
                                </p:cTn>
                              </p:par>
                            </p:childTnLst>
                          </p:cTn>
                        </p:par>
                        <p:par>
                          <p:cTn id="42" fill="hold">
                            <p:stCondLst>
                              <p:cond delay="4625"/>
                            </p:stCondLst>
                            <p:childTnLst>
                              <p:par>
                                <p:cTn id="43" presetID="26" presetClass="entr" presetSubtype="0" repeatCount="2000" fill="hold" grpId="0" nodeType="afterEffect">
                                  <p:stCondLst>
                                    <p:cond delay="0"/>
                                  </p:stCondLst>
                                  <p:iterate type="lt">
                                    <p:tmPct val="25000"/>
                                  </p:iterate>
                                  <p:childTnLst>
                                    <p:set>
                                      <p:cBhvr>
                                        <p:cTn id="44" dur="1" fill="hold">
                                          <p:stCondLst>
                                            <p:cond delay="0"/>
                                          </p:stCondLst>
                                        </p:cTn>
                                        <p:tgtEl>
                                          <p:spTgt spid="4"/>
                                        </p:tgtEl>
                                        <p:attrNameLst>
                                          <p:attrName>style.visibility</p:attrName>
                                        </p:attrNameLst>
                                      </p:cBhvr>
                                      <p:to>
                                        <p:strVal val="visible"/>
                                      </p:to>
                                    </p:set>
                                    <p:animEffect transition="in" filter="wipe(down)">
                                      <p:cBhvr>
                                        <p:cTn id="45" dur="145">
                                          <p:stCondLst>
                                            <p:cond delay="0"/>
                                          </p:stCondLst>
                                        </p:cTn>
                                        <p:tgtEl>
                                          <p:spTgt spid="4"/>
                                        </p:tgtEl>
                                      </p:cBhvr>
                                    </p:animEffect>
                                    <p:anim calcmode="lin" valueType="num">
                                      <p:cBhvr>
                                        <p:cTn id="46" dur="456"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47" dur="166"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48" dur="166" tmFilter="0, 0; 0.125,0.2665; 0.25,0.4; 0.375,0.465; 0.5,0.5;  0.625,0.535; 0.75,0.6; 0.875,0.7335; 1,1">
                                          <p:stCondLst>
                                            <p:cond delay="166"/>
                                          </p:stCondLst>
                                        </p:cTn>
                                        <p:tgtEl>
                                          <p:spTgt spid="4"/>
                                        </p:tgtEl>
                                        <p:attrNameLst>
                                          <p:attrName>ppt_y</p:attrName>
                                        </p:attrNameLst>
                                      </p:cBhvr>
                                      <p:tavLst>
                                        <p:tav tm="0" fmla="#ppt_y-sin(pi*$)/9">
                                          <p:val>
                                            <p:fltVal val="0"/>
                                          </p:val>
                                        </p:tav>
                                        <p:tav tm="100000">
                                          <p:val>
                                            <p:fltVal val="1"/>
                                          </p:val>
                                        </p:tav>
                                      </p:tavLst>
                                    </p:anim>
                                    <p:anim calcmode="lin" valueType="num">
                                      <p:cBhvr>
                                        <p:cTn id="49" dur="83" tmFilter="0, 0; 0.125,0.2665; 0.25,0.4; 0.375,0.465; 0.5,0.5;  0.625,0.535; 0.75,0.6; 0.875,0.7335; 1,1">
                                          <p:stCondLst>
                                            <p:cond delay="331"/>
                                          </p:stCondLst>
                                        </p:cTn>
                                        <p:tgtEl>
                                          <p:spTgt spid="4"/>
                                        </p:tgtEl>
                                        <p:attrNameLst>
                                          <p:attrName>ppt_y</p:attrName>
                                        </p:attrNameLst>
                                      </p:cBhvr>
                                      <p:tavLst>
                                        <p:tav tm="0" fmla="#ppt_y-sin(pi*$)/27">
                                          <p:val>
                                            <p:fltVal val="0"/>
                                          </p:val>
                                        </p:tav>
                                        <p:tav tm="100000">
                                          <p:val>
                                            <p:fltVal val="1"/>
                                          </p:val>
                                        </p:tav>
                                      </p:tavLst>
                                    </p:anim>
                                    <p:anim calcmode="lin" valueType="num">
                                      <p:cBhvr>
                                        <p:cTn id="50" dur="41" tmFilter="0, 0; 0.125,0.2665; 0.25,0.4; 0.375,0.465; 0.5,0.5;  0.625,0.535; 0.75,0.6; 0.875,0.7335; 1,1">
                                          <p:stCondLst>
                                            <p:cond delay="414"/>
                                          </p:stCondLst>
                                        </p:cTn>
                                        <p:tgtEl>
                                          <p:spTgt spid="4"/>
                                        </p:tgtEl>
                                        <p:attrNameLst>
                                          <p:attrName>ppt_y</p:attrName>
                                        </p:attrNameLst>
                                      </p:cBhvr>
                                      <p:tavLst>
                                        <p:tav tm="0" fmla="#ppt_y-sin(pi*$)/81">
                                          <p:val>
                                            <p:fltVal val="0"/>
                                          </p:val>
                                        </p:tav>
                                        <p:tav tm="100000">
                                          <p:val>
                                            <p:fltVal val="1"/>
                                          </p:val>
                                        </p:tav>
                                      </p:tavLst>
                                    </p:anim>
                                    <p:animScale>
                                      <p:cBhvr>
                                        <p:cTn id="51" dur="7">
                                          <p:stCondLst>
                                            <p:cond delay="163"/>
                                          </p:stCondLst>
                                        </p:cTn>
                                        <p:tgtEl>
                                          <p:spTgt spid="4"/>
                                        </p:tgtEl>
                                      </p:cBhvr>
                                      <p:to x="100000" y="60000"/>
                                    </p:animScale>
                                    <p:animScale>
                                      <p:cBhvr>
                                        <p:cTn id="52" dur="42" decel="50000">
                                          <p:stCondLst>
                                            <p:cond delay="169"/>
                                          </p:stCondLst>
                                        </p:cTn>
                                        <p:tgtEl>
                                          <p:spTgt spid="4"/>
                                        </p:tgtEl>
                                      </p:cBhvr>
                                      <p:to x="100000" y="100000"/>
                                    </p:animScale>
                                    <p:animScale>
                                      <p:cBhvr>
                                        <p:cTn id="53" dur="7">
                                          <p:stCondLst>
                                            <p:cond delay="328"/>
                                          </p:stCondLst>
                                        </p:cTn>
                                        <p:tgtEl>
                                          <p:spTgt spid="4"/>
                                        </p:tgtEl>
                                      </p:cBhvr>
                                      <p:to x="100000" y="80000"/>
                                    </p:animScale>
                                    <p:animScale>
                                      <p:cBhvr>
                                        <p:cTn id="54" dur="42" decel="50000">
                                          <p:stCondLst>
                                            <p:cond delay="335"/>
                                          </p:stCondLst>
                                        </p:cTn>
                                        <p:tgtEl>
                                          <p:spTgt spid="4"/>
                                        </p:tgtEl>
                                      </p:cBhvr>
                                      <p:to x="100000" y="100000"/>
                                    </p:animScale>
                                    <p:animScale>
                                      <p:cBhvr>
                                        <p:cTn id="55" dur="7">
                                          <p:stCondLst>
                                            <p:cond delay="411"/>
                                          </p:stCondLst>
                                        </p:cTn>
                                        <p:tgtEl>
                                          <p:spTgt spid="4"/>
                                        </p:tgtEl>
                                      </p:cBhvr>
                                      <p:to x="100000" y="90000"/>
                                    </p:animScale>
                                    <p:animScale>
                                      <p:cBhvr>
                                        <p:cTn id="56" dur="42" decel="50000">
                                          <p:stCondLst>
                                            <p:cond delay="417"/>
                                          </p:stCondLst>
                                        </p:cTn>
                                        <p:tgtEl>
                                          <p:spTgt spid="4"/>
                                        </p:tgtEl>
                                      </p:cBhvr>
                                      <p:to x="100000" y="100000"/>
                                    </p:animScale>
                                    <p:animScale>
                                      <p:cBhvr>
                                        <p:cTn id="57" dur="7">
                                          <p:stCondLst>
                                            <p:cond delay="452"/>
                                          </p:stCondLst>
                                        </p:cTn>
                                        <p:tgtEl>
                                          <p:spTgt spid="4"/>
                                        </p:tgtEl>
                                      </p:cBhvr>
                                      <p:to x="100000" y="95000"/>
                                    </p:animScale>
                                    <p:animScale>
                                      <p:cBhvr>
                                        <p:cTn id="58" dur="42" decel="50000">
                                          <p:stCondLst>
                                            <p:cond delay="459"/>
                                          </p:stCondLst>
                                        </p:cTn>
                                        <p:tgtEl>
                                          <p:spTgt spid="4"/>
                                        </p:tgtEl>
                                      </p:cBhvr>
                                      <p:to x="100000" y="100000"/>
                                    </p:animScale>
                                  </p:childTnLst>
                                </p:cTn>
                              </p:par>
                            </p:childTnLst>
                          </p:cTn>
                        </p:par>
                        <p:par>
                          <p:cTn id="59" fill="hold">
                            <p:stCondLst>
                              <p:cond delay="7625"/>
                            </p:stCondLst>
                            <p:childTnLst>
                              <p:par>
                                <p:cTn id="60" presetID="22" presetClass="entr" presetSubtype="8" repeatCount="2000" fill="hold" grpId="1" nodeType="afterEffect">
                                  <p:stCondLst>
                                    <p:cond delay="0"/>
                                  </p:stCondLst>
                                  <p:iterate type="lt">
                                    <p:tmPct val="0"/>
                                  </p:iterate>
                                  <p:childTnLst>
                                    <p:set>
                                      <p:cBhvr>
                                        <p:cTn id="61" dur="1" fill="hold">
                                          <p:stCondLst>
                                            <p:cond delay="0"/>
                                          </p:stCondLst>
                                        </p:cTn>
                                        <p:tgtEl>
                                          <p:spTgt spid="7">
                                            <p:txEl>
                                              <p:pRg st="0" end="0"/>
                                            </p:txEl>
                                          </p:spTgt>
                                        </p:tgtEl>
                                        <p:attrNameLst>
                                          <p:attrName>style.visibility</p:attrName>
                                        </p:attrNameLst>
                                      </p:cBhvr>
                                      <p:to>
                                        <p:strVal val="visible"/>
                                      </p:to>
                                    </p:set>
                                    <p:animEffect transition="in" filter="wipe(left)">
                                      <p:cBhvr>
                                        <p:cTn id="62" dur="500"/>
                                        <p:tgtEl>
                                          <p:spTgt spid="7">
                                            <p:txEl>
                                              <p:pRg st="0" end="0"/>
                                            </p:txEl>
                                          </p:spTgt>
                                        </p:tgtEl>
                                      </p:cBhvr>
                                    </p:animEffect>
                                  </p:childTnLst>
                                </p:cTn>
                              </p:par>
                            </p:childTnLst>
                          </p:cTn>
                        </p:par>
                        <p:par>
                          <p:cTn id="63" fill="hold">
                            <p:stCondLst>
                              <p:cond delay="8625"/>
                            </p:stCondLst>
                            <p:childTnLst>
                              <p:par>
                                <p:cTn id="64" presetID="8" presetClass="entr" presetSubtype="32" fill="hold" nodeType="afterEffect">
                                  <p:stCondLst>
                                    <p:cond delay="0"/>
                                  </p:stCondLst>
                                  <p:childTnLst>
                                    <p:set>
                                      <p:cBhvr>
                                        <p:cTn id="65" dur="1" fill="hold">
                                          <p:stCondLst>
                                            <p:cond delay="0"/>
                                          </p:stCondLst>
                                        </p:cTn>
                                        <p:tgtEl>
                                          <p:spTgt spid="10"/>
                                        </p:tgtEl>
                                        <p:attrNameLst>
                                          <p:attrName>style.visibility</p:attrName>
                                        </p:attrNameLst>
                                      </p:cBhvr>
                                      <p:to>
                                        <p:strVal val="visible"/>
                                      </p:to>
                                    </p:set>
                                    <p:animEffect transition="in" filter="diamond(out)">
                                      <p:cBhvr>
                                        <p:cTn id="66" dur="1000"/>
                                        <p:tgtEl>
                                          <p:spTgt spid="10"/>
                                        </p:tgtEl>
                                      </p:cBhvr>
                                    </p:animEffect>
                                  </p:childTnLst>
                                </p:cTn>
                              </p:par>
                            </p:childTnLst>
                          </p:cTn>
                        </p:par>
                        <p:par>
                          <p:cTn id="67" fill="hold">
                            <p:stCondLst>
                              <p:cond delay="9625"/>
                            </p:stCondLst>
                            <p:childTnLst>
                              <p:par>
                                <p:cTn id="68" presetID="29" presetClass="entr" presetSubtype="0" fill="hold" nodeType="afterEffect">
                                  <p:stCondLst>
                                    <p:cond delay="0"/>
                                  </p:stCondLst>
                                  <p:childTnLst>
                                    <p:set>
                                      <p:cBhvr>
                                        <p:cTn id="69" dur="1" fill="hold">
                                          <p:stCondLst>
                                            <p:cond delay="0"/>
                                          </p:stCondLst>
                                        </p:cTn>
                                        <p:tgtEl>
                                          <p:spTgt spid="53250"/>
                                        </p:tgtEl>
                                        <p:attrNameLst>
                                          <p:attrName>style.visibility</p:attrName>
                                        </p:attrNameLst>
                                      </p:cBhvr>
                                      <p:to>
                                        <p:strVal val="visible"/>
                                      </p:to>
                                    </p:set>
                                    <p:anim calcmode="lin" valueType="num">
                                      <p:cBhvr>
                                        <p:cTn id="70" dur="1000" fill="hold"/>
                                        <p:tgtEl>
                                          <p:spTgt spid="53250"/>
                                        </p:tgtEl>
                                        <p:attrNameLst>
                                          <p:attrName>ppt_x</p:attrName>
                                        </p:attrNameLst>
                                      </p:cBhvr>
                                      <p:tavLst>
                                        <p:tav tm="0">
                                          <p:val>
                                            <p:strVal val="#ppt_x-.2"/>
                                          </p:val>
                                        </p:tav>
                                        <p:tav tm="100000">
                                          <p:val>
                                            <p:strVal val="#ppt_x"/>
                                          </p:val>
                                        </p:tav>
                                      </p:tavLst>
                                    </p:anim>
                                    <p:anim calcmode="lin" valueType="num">
                                      <p:cBhvr>
                                        <p:cTn id="71" dur="1000" fill="hold"/>
                                        <p:tgtEl>
                                          <p:spTgt spid="53250"/>
                                        </p:tgtEl>
                                        <p:attrNameLst>
                                          <p:attrName>ppt_y</p:attrName>
                                        </p:attrNameLst>
                                      </p:cBhvr>
                                      <p:tavLst>
                                        <p:tav tm="0">
                                          <p:val>
                                            <p:strVal val="#ppt_y"/>
                                          </p:val>
                                        </p:tav>
                                        <p:tav tm="100000">
                                          <p:val>
                                            <p:strVal val="#ppt_y"/>
                                          </p:val>
                                        </p:tav>
                                      </p:tavLst>
                                    </p:anim>
                                    <p:animEffect transition="in" filter="wipe(right)" prLst="gradientSize: 0.1">
                                      <p:cBhvr>
                                        <p:cTn id="72" dur="1000"/>
                                        <p:tgtEl>
                                          <p:spTgt spid="53250"/>
                                        </p:tgtEl>
                                      </p:cBhvr>
                                    </p:animEffect>
                                  </p:childTnLst>
                                </p:cTn>
                              </p:par>
                            </p:childTnLst>
                          </p:cTn>
                        </p:par>
                        <p:par>
                          <p:cTn id="73" fill="hold">
                            <p:stCondLst>
                              <p:cond delay="10625"/>
                            </p:stCondLst>
                            <p:childTnLst>
                              <p:par>
                                <p:cTn id="74" presetID="8" presetClass="entr" presetSubtype="32" fill="hold" nodeType="afterEffect">
                                  <p:stCondLst>
                                    <p:cond delay="1000"/>
                                  </p:stCondLst>
                                  <p:childTnLst>
                                    <p:set>
                                      <p:cBhvr>
                                        <p:cTn id="75" dur="1" fill="hold">
                                          <p:stCondLst>
                                            <p:cond delay="0"/>
                                          </p:stCondLst>
                                        </p:cTn>
                                        <p:tgtEl>
                                          <p:spTgt spid="53252"/>
                                        </p:tgtEl>
                                        <p:attrNameLst>
                                          <p:attrName>style.visibility</p:attrName>
                                        </p:attrNameLst>
                                      </p:cBhvr>
                                      <p:to>
                                        <p:strVal val="visible"/>
                                      </p:to>
                                    </p:set>
                                    <p:animEffect transition="in" filter="diamond(out)">
                                      <p:cBhvr>
                                        <p:cTn id="76" dur="1000"/>
                                        <p:tgtEl>
                                          <p:spTgt spid="532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7" grpId="0" build="p"/>
      <p:bldP spid="7" grpId="1" build="allAtOnce"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8" name="Picture 7" descr="1 - 1 key verses.jpg"/>
          <p:cNvPicPr>
            <a:picLocks noChangeAspect="1"/>
          </p:cNvPicPr>
          <p:nvPr/>
        </p:nvPicPr>
        <p:blipFill>
          <a:blip r:embed="rId2" cstate="print"/>
          <a:srcRect b="73349"/>
          <a:stretch>
            <a:fillRect/>
          </a:stretch>
        </p:blipFill>
        <p:spPr>
          <a:xfrm>
            <a:off x="228600" y="228600"/>
            <a:ext cx="8686800" cy="1752600"/>
          </a:xfrm>
          <a:prstGeom prst="rect">
            <a:avLst/>
          </a:prstGeom>
          <a:ln>
            <a:noFill/>
          </a:ln>
          <a:effectLst>
            <a:outerShdw blurRad="190500" algn="tl" rotWithShape="0">
              <a:srgbClr val="000000">
                <a:alpha val="70000"/>
              </a:srgbClr>
            </a:outerShdw>
          </a:effectLst>
        </p:spPr>
      </p:pic>
      <p:sp>
        <p:nvSpPr>
          <p:cNvPr id="10" name="TextBox 9"/>
          <p:cNvSpPr txBox="1"/>
          <p:nvPr/>
        </p:nvSpPr>
        <p:spPr>
          <a:xfrm>
            <a:off x="228600" y="1828800"/>
            <a:ext cx="8686800" cy="1477328"/>
          </a:xfrm>
          <a:prstGeom prst="rect">
            <a:avLst/>
          </a:prstGeom>
          <a:noFill/>
        </p:spPr>
        <p:txBody>
          <a:bodyPr wrap="square" lIns="182880" tIns="182880" rIns="182880" bIns="182880" rtlCol="0">
            <a:spAutoFit/>
          </a:bodyPr>
          <a:lstStyle/>
          <a:p>
            <a:r>
              <a:rPr lang="en-US" sz="2400" dirty="0" smtClean="0">
                <a:solidFill>
                  <a:schemeClr val="bg1"/>
                </a:solidFill>
                <a:effectLst>
                  <a:outerShdw blurRad="38100" dist="38100" dir="2700000" algn="tl">
                    <a:srgbClr val="000000">
                      <a:alpha val="43137"/>
                    </a:srgbClr>
                  </a:outerShdw>
                </a:effectLst>
              </a:rPr>
              <a:t>2:4 </a:t>
            </a:r>
            <a:r>
              <a:rPr lang="en-US" sz="2000" dirty="0" smtClean="0">
                <a:solidFill>
                  <a:schemeClr val="bg1"/>
                </a:solidFill>
                <a:effectLst>
                  <a:outerShdw blurRad="38100" dist="38100" dir="2700000" algn="tl">
                    <a:srgbClr val="000000">
                      <a:alpha val="43137"/>
                    </a:srgbClr>
                  </a:outerShdw>
                </a:effectLst>
              </a:rPr>
              <a:t>&gt;</a:t>
            </a:r>
            <a:r>
              <a:rPr lang="en-US" sz="2400" dirty="0" smtClean="0">
                <a:solidFill>
                  <a:srgbClr val="FFFF00"/>
                </a:solidFill>
              </a:rPr>
              <a:t>  </a:t>
            </a:r>
            <a:r>
              <a:rPr lang="en-US" sz="2400" dirty="0" smtClean="0">
                <a:solidFill>
                  <a:srgbClr val="FFFF00"/>
                </a:solidFill>
                <a:latin typeface="Cambria" pitchFamily="18" charset="0"/>
              </a:rPr>
              <a:t>“And this occurred because of false brethren secretly brought in (who came in by stealth to spy out our liberty which we have in Christ Jesus, that they might bring us into bondage).” </a:t>
            </a:r>
            <a:r>
              <a:rPr lang="en-US" sz="2400" dirty="0" smtClean="0">
                <a:solidFill>
                  <a:srgbClr val="FFFF00"/>
                </a:solidFill>
              </a:rPr>
              <a:t> </a:t>
            </a:r>
            <a:endParaRPr lang="en-US" sz="2400" b="1" dirty="0">
              <a:solidFill>
                <a:srgbClr val="FFFF00"/>
              </a:solidFill>
            </a:endParaRPr>
          </a:p>
        </p:txBody>
      </p:sp>
      <p:sp>
        <p:nvSpPr>
          <p:cNvPr id="11" name="TextBox 10"/>
          <p:cNvSpPr txBox="1"/>
          <p:nvPr/>
        </p:nvSpPr>
        <p:spPr>
          <a:xfrm>
            <a:off x="304800" y="3352800"/>
            <a:ext cx="8610600" cy="1107996"/>
          </a:xfrm>
          <a:prstGeom prst="rect">
            <a:avLst/>
          </a:prstGeom>
          <a:noFill/>
        </p:spPr>
        <p:txBody>
          <a:bodyPr wrap="square" lIns="182880" tIns="182880" rIns="182880" bIns="182880" rtlCol="0">
            <a:spAutoFit/>
          </a:bodyPr>
          <a:lstStyle/>
          <a:p>
            <a:r>
              <a:rPr lang="en-US" sz="2400" dirty="0" smtClean="0">
                <a:solidFill>
                  <a:schemeClr val="bg1"/>
                </a:solidFill>
                <a:effectLst>
                  <a:outerShdw blurRad="38100" dist="38100" dir="2700000" algn="tl">
                    <a:srgbClr val="000000">
                      <a:alpha val="43137"/>
                    </a:srgbClr>
                  </a:outerShdw>
                </a:effectLst>
              </a:rPr>
              <a:t>4:31 </a:t>
            </a:r>
            <a:r>
              <a:rPr lang="en-US" sz="2000" dirty="0" smtClean="0">
                <a:solidFill>
                  <a:schemeClr val="bg1"/>
                </a:solidFill>
                <a:effectLst>
                  <a:outerShdw blurRad="38100" dist="38100" dir="2700000" algn="tl">
                    <a:srgbClr val="000000">
                      <a:alpha val="43137"/>
                    </a:srgbClr>
                  </a:outerShdw>
                </a:effectLst>
              </a:rPr>
              <a:t>&gt;</a:t>
            </a:r>
            <a:r>
              <a:rPr lang="en-US" sz="2400" dirty="0" smtClean="0">
                <a:solidFill>
                  <a:srgbClr val="FFFF00"/>
                </a:solidFill>
              </a:rPr>
              <a:t>  </a:t>
            </a:r>
            <a:r>
              <a:rPr lang="en-US" sz="2400" dirty="0" smtClean="0">
                <a:solidFill>
                  <a:srgbClr val="FFFF00"/>
                </a:solidFill>
                <a:latin typeface="Cambria" pitchFamily="18" charset="0"/>
              </a:rPr>
              <a:t>“So then, brethren, we are not children of the bondwoman but of the free.”  </a:t>
            </a:r>
            <a:endParaRPr lang="en-US" sz="2400" b="1" dirty="0">
              <a:solidFill>
                <a:srgbClr val="FFFF00"/>
              </a:solidFill>
              <a:latin typeface="Cambria" pitchFamily="18" charset="0"/>
            </a:endParaRPr>
          </a:p>
        </p:txBody>
      </p:sp>
      <p:sp>
        <p:nvSpPr>
          <p:cNvPr id="12" name="TextBox 11"/>
          <p:cNvSpPr txBox="1"/>
          <p:nvPr/>
        </p:nvSpPr>
        <p:spPr>
          <a:xfrm>
            <a:off x="304800" y="4580453"/>
            <a:ext cx="8610600" cy="2277547"/>
          </a:xfrm>
          <a:prstGeom prst="rect">
            <a:avLst/>
          </a:prstGeom>
          <a:noFill/>
        </p:spPr>
        <p:txBody>
          <a:bodyPr wrap="square" lIns="182880" tIns="182880" rIns="182880" bIns="182880" rtlCol="0">
            <a:spAutoFit/>
          </a:bodyPr>
          <a:lstStyle/>
          <a:p>
            <a:r>
              <a:rPr lang="en-US" sz="2400" dirty="0" smtClean="0">
                <a:solidFill>
                  <a:schemeClr val="bg1"/>
                </a:solidFill>
                <a:effectLst>
                  <a:outerShdw blurRad="38100" dist="38100" dir="2700000" algn="tl">
                    <a:srgbClr val="000000">
                      <a:alpha val="43137"/>
                    </a:srgbClr>
                  </a:outerShdw>
                </a:effectLst>
              </a:rPr>
              <a:t>5:1, 13 </a:t>
            </a:r>
            <a:r>
              <a:rPr lang="en-US" sz="2000" dirty="0" smtClean="0">
                <a:solidFill>
                  <a:schemeClr val="bg1"/>
                </a:solidFill>
                <a:effectLst>
                  <a:outerShdw blurRad="38100" dist="38100" dir="2700000" algn="tl">
                    <a:srgbClr val="000000">
                      <a:alpha val="43137"/>
                    </a:srgbClr>
                  </a:outerShdw>
                </a:effectLst>
              </a:rPr>
              <a:t>&gt;</a:t>
            </a:r>
            <a:r>
              <a:rPr lang="en-US" sz="2400" dirty="0" smtClean="0">
                <a:solidFill>
                  <a:srgbClr val="FFFF00"/>
                </a:solidFill>
              </a:rPr>
              <a:t>  </a:t>
            </a:r>
            <a:r>
              <a:rPr lang="en-US" sz="2400" dirty="0" smtClean="0">
                <a:solidFill>
                  <a:srgbClr val="FFFF00"/>
                </a:solidFill>
                <a:latin typeface="Cambria" pitchFamily="18" charset="0"/>
              </a:rPr>
              <a:t>“Standfast therefore in the liberty by which Christ has made us free, and do not be entangled again with a yoke of bondage . . . For you, brethren, have been called to liberty; only do not </a:t>
            </a:r>
            <a:r>
              <a:rPr lang="en-US" sz="2400" i="1" dirty="0" smtClean="0">
                <a:solidFill>
                  <a:srgbClr val="FFFF00"/>
                </a:solidFill>
                <a:latin typeface="Cambria" pitchFamily="18" charset="0"/>
              </a:rPr>
              <a:t>use</a:t>
            </a:r>
            <a:r>
              <a:rPr lang="en-US" sz="2400" dirty="0" smtClean="0">
                <a:solidFill>
                  <a:srgbClr val="FFFF00"/>
                </a:solidFill>
                <a:latin typeface="Cambria" pitchFamily="18" charset="0"/>
              </a:rPr>
              <a:t> liberty as an opportunity for the flesh, but through love serve one another.”  </a:t>
            </a:r>
            <a:endParaRPr lang="en-US" sz="2400" b="1" dirty="0">
              <a:solidFill>
                <a:srgbClr val="FFFF00"/>
              </a:solidFill>
              <a:latin typeface="Cambria" pitchFamily="18" charset="0"/>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out)">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1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10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8" name="Picture 7" descr="1 - 1 key verses.jpg"/>
          <p:cNvPicPr>
            <a:picLocks noChangeAspect="1"/>
          </p:cNvPicPr>
          <p:nvPr/>
        </p:nvPicPr>
        <p:blipFill>
          <a:blip r:embed="rId2" cstate="print"/>
          <a:srcRect b="49016"/>
          <a:stretch>
            <a:fillRect/>
          </a:stretch>
        </p:blipFill>
        <p:spPr>
          <a:xfrm>
            <a:off x="228600" y="228600"/>
            <a:ext cx="8686800" cy="3352800"/>
          </a:xfrm>
          <a:prstGeom prst="rect">
            <a:avLst/>
          </a:prstGeom>
          <a:ln>
            <a:noFill/>
          </a:ln>
          <a:effectLst>
            <a:outerShdw blurRad="190500" algn="tl" rotWithShape="0">
              <a:srgbClr val="000000">
                <a:alpha val="70000"/>
              </a:srgbClr>
            </a:outerShdw>
          </a:effectLst>
        </p:spPr>
      </p:pic>
      <p:sp>
        <p:nvSpPr>
          <p:cNvPr id="3" name="TextBox 2"/>
          <p:cNvSpPr txBox="1"/>
          <p:nvPr/>
        </p:nvSpPr>
        <p:spPr>
          <a:xfrm>
            <a:off x="533400" y="1295400"/>
            <a:ext cx="5410200" cy="461665"/>
          </a:xfrm>
          <a:prstGeom prst="rect">
            <a:avLst/>
          </a:prstGeom>
          <a:solidFill>
            <a:schemeClr val="tx1"/>
          </a:solidFill>
        </p:spPr>
        <p:txBody>
          <a:bodyPr wrap="square" rtlCol="0">
            <a:spAutoFit/>
          </a:bodyPr>
          <a:lstStyle/>
          <a:p>
            <a:endParaRPr lang="en-US" sz="2400" dirty="0"/>
          </a:p>
        </p:txBody>
      </p:sp>
      <p:sp>
        <p:nvSpPr>
          <p:cNvPr id="4" name="TextBox 3"/>
          <p:cNvSpPr txBox="1"/>
          <p:nvPr/>
        </p:nvSpPr>
        <p:spPr>
          <a:xfrm>
            <a:off x="381000" y="3657600"/>
            <a:ext cx="7315200" cy="800219"/>
          </a:xfrm>
          <a:prstGeom prst="rect">
            <a:avLst/>
          </a:prstGeom>
          <a:noFill/>
        </p:spPr>
        <p:txBody>
          <a:bodyPr wrap="square" lIns="182880" tIns="182880" rIns="182880" bIns="182880" rtlCol="0">
            <a:spAutoFit/>
          </a:bodyPr>
          <a:lstStyle/>
          <a:p>
            <a:pPr algn="ctr">
              <a:buFont typeface="Arial" pitchFamily="34" charset="0"/>
              <a:buChar char="•"/>
            </a:pPr>
            <a:r>
              <a:rPr lang="en-US" sz="2800" dirty="0" smtClean="0">
                <a:solidFill>
                  <a:schemeClr val="bg1"/>
                </a:solidFill>
                <a:effectLst>
                  <a:outerShdw blurRad="38100" dist="38100" dir="2700000" algn="tl">
                    <a:srgbClr val="000000">
                      <a:alpha val="43137"/>
                    </a:srgbClr>
                  </a:outerShdw>
                </a:effectLst>
                <a:latin typeface="Arial" pitchFamily="34" charset="0"/>
                <a:cs typeface="Arial" pitchFamily="34" charset="0"/>
              </a:rPr>
              <a:t>  “The Magna Charta of Christians Liberty”  </a:t>
            </a:r>
            <a:endParaRPr lang="en-US" sz="2800"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out)">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3" name="TextBox 2"/>
          <p:cNvSpPr txBox="1"/>
          <p:nvPr/>
        </p:nvSpPr>
        <p:spPr>
          <a:xfrm>
            <a:off x="533400" y="1295400"/>
            <a:ext cx="5410200" cy="461665"/>
          </a:xfrm>
          <a:prstGeom prst="rect">
            <a:avLst/>
          </a:prstGeom>
          <a:solidFill>
            <a:schemeClr val="tx1"/>
          </a:solidFill>
        </p:spPr>
        <p:txBody>
          <a:bodyPr wrap="square" rtlCol="0">
            <a:spAutoFit/>
          </a:bodyPr>
          <a:lstStyle/>
          <a:p>
            <a:endParaRPr lang="en-US" sz="2400" dirty="0"/>
          </a:p>
        </p:txBody>
      </p:sp>
      <p:sp>
        <p:nvSpPr>
          <p:cNvPr id="4" name="TextBox 3"/>
          <p:cNvSpPr txBox="1"/>
          <p:nvPr/>
        </p:nvSpPr>
        <p:spPr>
          <a:xfrm>
            <a:off x="152400" y="228600"/>
            <a:ext cx="8763000" cy="6401753"/>
          </a:xfrm>
          <a:prstGeom prst="rect">
            <a:avLst/>
          </a:prstGeom>
          <a:noFill/>
        </p:spPr>
        <p:txBody>
          <a:bodyPr wrap="square" lIns="182880" tIns="182880" rIns="182880" bIns="182880" rtlCol="0">
            <a:spAutoFit/>
          </a:bodyPr>
          <a:lstStyle/>
          <a:p>
            <a:pPr marL="274320" indent="-274320">
              <a:buFont typeface="Arial" pitchFamily="34" charset="0"/>
              <a:buChar char="•"/>
            </a:pPr>
            <a:r>
              <a:rPr lang="en-US" sz="2800" dirty="0" smtClean="0">
                <a:solidFill>
                  <a:srgbClr val="FFFF00"/>
                </a:solidFill>
                <a:effectLst>
                  <a:outerShdw blurRad="38100" dist="38100" dir="2700000" algn="tl">
                    <a:srgbClr val="000000">
                      <a:alpha val="43137"/>
                    </a:srgbClr>
                  </a:outerShdw>
                </a:effectLst>
                <a:latin typeface="Cambria" pitchFamily="18" charset="0"/>
                <a:cs typeface="Arial" pitchFamily="34" charset="0"/>
              </a:rPr>
              <a:t>The term “</a:t>
            </a:r>
            <a:r>
              <a:rPr lang="en-US" sz="2800" u="sng" dirty="0" smtClean="0">
                <a:solidFill>
                  <a:srgbClr val="FFFF00"/>
                </a:solidFill>
                <a:effectLst>
                  <a:outerShdw blurRad="38100" dist="38100" dir="2700000" algn="tl">
                    <a:srgbClr val="000000">
                      <a:alpha val="43137"/>
                    </a:srgbClr>
                  </a:outerShdw>
                </a:effectLst>
                <a:latin typeface="Cambria" pitchFamily="18" charset="0"/>
                <a:cs typeface="Arial" pitchFamily="34" charset="0"/>
              </a:rPr>
              <a:t>Galatia</a:t>
            </a:r>
            <a:r>
              <a:rPr lang="en-US" sz="2800" dirty="0" smtClean="0">
                <a:solidFill>
                  <a:srgbClr val="FFFF00"/>
                </a:solidFill>
                <a:effectLst>
                  <a:outerShdw blurRad="38100" dist="38100" dir="2700000" algn="tl">
                    <a:srgbClr val="000000">
                      <a:alpha val="43137"/>
                    </a:srgbClr>
                  </a:outerShdw>
                </a:effectLst>
                <a:latin typeface="Cambria" pitchFamily="18" charset="0"/>
                <a:cs typeface="Arial" pitchFamily="34" charset="0"/>
              </a:rPr>
              <a:t>” (1:2) can be understood in two different ways.  One refers to the area inhabited by the Galatian ethnic group in northern Asia Minor—a place visited by Paul, if at all, on his second or third expeditions.  </a:t>
            </a:r>
          </a:p>
          <a:p>
            <a:endParaRPr lang="en-US" sz="2800" dirty="0" smtClean="0">
              <a:solidFill>
                <a:srgbClr val="FFFF00"/>
              </a:solidFill>
              <a:effectLst>
                <a:outerShdw blurRad="38100" dist="38100" dir="2700000" algn="tl">
                  <a:srgbClr val="000000">
                    <a:alpha val="43137"/>
                  </a:srgbClr>
                </a:outerShdw>
              </a:effectLst>
              <a:latin typeface="Cambria" pitchFamily="18" charset="0"/>
              <a:cs typeface="Arial" pitchFamily="34" charset="0"/>
            </a:endParaRPr>
          </a:p>
          <a:p>
            <a:pPr marL="274320" indent="-274320">
              <a:buFont typeface="Arial" pitchFamily="34" charset="0"/>
              <a:buChar char="•"/>
            </a:pPr>
            <a:r>
              <a:rPr lang="en-US" sz="2800" dirty="0" smtClean="0">
                <a:solidFill>
                  <a:srgbClr val="FFFF00"/>
                </a:solidFill>
                <a:effectLst>
                  <a:outerShdw blurRad="38100" dist="38100" dir="2700000" algn="tl">
                    <a:srgbClr val="000000">
                      <a:alpha val="43137"/>
                    </a:srgbClr>
                  </a:outerShdw>
                </a:effectLst>
                <a:latin typeface="Cambria" pitchFamily="18" charset="0"/>
                <a:cs typeface="Arial" pitchFamily="34" charset="0"/>
              </a:rPr>
              <a:t>A second usage refers to a political division of central and southern Asia Minor that became part of the Roman Empire in 25 </a:t>
            </a:r>
            <a:r>
              <a:rPr lang="en-US" sz="2400" dirty="0" smtClean="0">
                <a:solidFill>
                  <a:srgbClr val="FFFF00"/>
                </a:solidFill>
                <a:effectLst>
                  <a:outerShdw blurRad="38100" dist="38100" dir="2700000" algn="tl">
                    <a:srgbClr val="000000">
                      <a:alpha val="43137"/>
                    </a:srgbClr>
                  </a:outerShdw>
                </a:effectLst>
                <a:latin typeface="Cambria" pitchFamily="18" charset="0"/>
                <a:cs typeface="Arial" pitchFamily="34" charset="0"/>
              </a:rPr>
              <a:t>B.C.</a:t>
            </a:r>
            <a:r>
              <a:rPr lang="en-US" sz="2800" dirty="0" smtClean="0">
                <a:solidFill>
                  <a:srgbClr val="FFFF00"/>
                </a:solidFill>
                <a:effectLst>
                  <a:outerShdw blurRad="38100" dist="38100" dir="2700000" algn="tl">
                    <a:srgbClr val="000000">
                      <a:alpha val="43137"/>
                    </a:srgbClr>
                  </a:outerShdw>
                </a:effectLst>
                <a:latin typeface="Cambria" pitchFamily="18" charset="0"/>
                <a:cs typeface="Arial" pitchFamily="34" charset="0"/>
              </a:rPr>
              <a:t> </a:t>
            </a:r>
          </a:p>
          <a:p>
            <a:pPr marL="274320" indent="-274320"/>
            <a:endParaRPr lang="en-US" sz="2800" dirty="0" smtClean="0">
              <a:solidFill>
                <a:srgbClr val="FFFF00"/>
              </a:solidFill>
              <a:effectLst>
                <a:outerShdw blurRad="38100" dist="38100" dir="2700000" algn="tl">
                  <a:srgbClr val="000000">
                    <a:alpha val="43137"/>
                  </a:srgbClr>
                </a:outerShdw>
              </a:effectLst>
              <a:latin typeface="Cambria" pitchFamily="18" charset="0"/>
              <a:cs typeface="Arial" pitchFamily="34" charset="0"/>
            </a:endParaRPr>
          </a:p>
          <a:p>
            <a:pPr marL="274320" indent="-274320">
              <a:buFont typeface="Arial" pitchFamily="34" charset="0"/>
              <a:buChar char="•"/>
            </a:pPr>
            <a:r>
              <a:rPr lang="en-US" sz="2800" dirty="0" smtClean="0">
                <a:solidFill>
                  <a:srgbClr val="FFFF00"/>
                </a:solidFill>
                <a:effectLst>
                  <a:outerShdw blurRad="38100" dist="38100" dir="2700000" algn="tl">
                    <a:srgbClr val="000000">
                      <a:alpha val="43137"/>
                    </a:srgbClr>
                  </a:outerShdw>
                </a:effectLst>
                <a:latin typeface="Cambria" pitchFamily="18" charset="0"/>
                <a:cs typeface="Arial" pitchFamily="34" charset="0"/>
              </a:rPr>
              <a:t>Most scholars favor the view that this letter was addressed to the churches in the </a:t>
            </a:r>
            <a:r>
              <a:rPr lang="en-US" sz="2800" i="1" u="sng" dirty="0" smtClean="0">
                <a:solidFill>
                  <a:srgbClr val="FFFF00"/>
                </a:solidFill>
                <a:effectLst>
                  <a:outerShdw blurRad="38100" dist="38100" dir="2700000" algn="tl">
                    <a:srgbClr val="000000">
                      <a:alpha val="43137"/>
                    </a:srgbClr>
                  </a:outerShdw>
                </a:effectLst>
                <a:latin typeface="Cambria" pitchFamily="18" charset="0"/>
                <a:cs typeface="Arial" pitchFamily="34" charset="0"/>
              </a:rPr>
              <a:t>southern</a:t>
            </a:r>
            <a:r>
              <a:rPr lang="en-US" sz="2800" dirty="0" smtClean="0">
                <a:solidFill>
                  <a:srgbClr val="FFFF00"/>
                </a:solidFill>
                <a:effectLst>
                  <a:outerShdw blurRad="38100" dist="38100" dir="2700000" algn="tl">
                    <a:srgbClr val="000000">
                      <a:alpha val="43137"/>
                    </a:srgbClr>
                  </a:outerShdw>
                </a:effectLst>
                <a:latin typeface="Cambria" pitchFamily="18" charset="0"/>
                <a:cs typeface="Arial" pitchFamily="34" charset="0"/>
              </a:rPr>
              <a:t> </a:t>
            </a:r>
            <a:r>
              <a:rPr lang="en-US" sz="2800" i="1" u="sng" dirty="0" smtClean="0">
                <a:solidFill>
                  <a:srgbClr val="FFFF00"/>
                </a:solidFill>
                <a:effectLst>
                  <a:outerShdw blurRad="38100" dist="38100" dir="2700000" algn="tl">
                    <a:srgbClr val="000000">
                      <a:alpha val="43137"/>
                    </a:srgbClr>
                  </a:outerShdw>
                </a:effectLst>
                <a:latin typeface="Cambria" pitchFamily="18" charset="0"/>
                <a:cs typeface="Arial" pitchFamily="34" charset="0"/>
              </a:rPr>
              <a:t>cities</a:t>
            </a:r>
            <a:r>
              <a:rPr lang="en-US" sz="2800" dirty="0" smtClean="0">
                <a:solidFill>
                  <a:srgbClr val="FFFF00"/>
                </a:solidFill>
                <a:effectLst>
                  <a:outerShdw blurRad="38100" dist="38100" dir="2700000" algn="tl">
                    <a:srgbClr val="000000">
                      <a:alpha val="43137"/>
                    </a:srgbClr>
                  </a:outerShdw>
                </a:effectLst>
                <a:latin typeface="Cambria" pitchFamily="18" charset="0"/>
                <a:cs typeface="Arial" pitchFamily="34" charset="0"/>
              </a:rPr>
              <a:t> of this region—cities visited by Paul on his first and second missionary expeditions.  </a:t>
            </a:r>
            <a:endParaRPr lang="en-US" sz="2800" dirty="0">
              <a:solidFill>
                <a:srgbClr val="FFFF00"/>
              </a:solidFill>
              <a:effectLst>
                <a:outerShdw blurRad="38100" dist="38100" dir="2700000" algn="tl">
                  <a:srgbClr val="000000">
                    <a:alpha val="43137"/>
                  </a:srgbClr>
                </a:outerShdw>
              </a:effectLst>
              <a:latin typeface="Cambria" pitchFamily="18" charset="0"/>
              <a:cs typeface="Arial" pitchFamily="34" charset="0"/>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wipe(left)">
                                      <p:cBhvr>
                                        <p:cTn id="12" dur="10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wipe(left)">
                                      <p:cBhvr>
                                        <p:cTn id="17" dur="1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allAtOnce"/>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rgbClr val="FFFF00">
            <a:alpha val="75000"/>
          </a:srgbClr>
        </a:solidFill>
        <a:effectLst/>
      </p:bgPr>
    </p:bg>
    <p:spTree>
      <p:nvGrpSpPr>
        <p:cNvPr id="1" name=""/>
        <p:cNvGrpSpPr/>
        <p:nvPr/>
      </p:nvGrpSpPr>
      <p:grpSpPr>
        <a:xfrm>
          <a:off x="0" y="0"/>
          <a:ext cx="0" cy="0"/>
          <a:chOff x="0" y="0"/>
          <a:chExt cx="0" cy="0"/>
        </a:xfrm>
      </p:grpSpPr>
      <p:sp>
        <p:nvSpPr>
          <p:cNvPr id="3" name="TextBox 2"/>
          <p:cNvSpPr txBox="1"/>
          <p:nvPr/>
        </p:nvSpPr>
        <p:spPr>
          <a:xfrm>
            <a:off x="1752600" y="2209800"/>
            <a:ext cx="5943600" cy="1538883"/>
          </a:xfrm>
          <a:prstGeom prst="rect">
            <a:avLst/>
          </a:prstGeom>
          <a:solidFill>
            <a:srgbClr val="FFC000">
              <a:alpha val="50000"/>
            </a:srgbClr>
          </a:solidFill>
          <a:ln w="25400"/>
        </p:spPr>
        <p:style>
          <a:lnRef idx="2">
            <a:schemeClr val="dk1"/>
          </a:lnRef>
          <a:fillRef idx="1">
            <a:schemeClr val="lt1"/>
          </a:fillRef>
          <a:effectRef idx="0">
            <a:schemeClr val="dk1"/>
          </a:effectRef>
          <a:fontRef idx="minor">
            <a:schemeClr val="dk1"/>
          </a:fontRef>
        </p:style>
        <p:txBody>
          <a:bodyPr wrap="square" lIns="182880" tIns="91440" rIns="182880" bIns="91440" rtlCol="0" anchor="ctr" anchorCtr="0">
            <a:spAutoFit/>
            <a:scene3d>
              <a:camera prst="orthographicFront"/>
              <a:lightRig rig="threePt" dir="t"/>
            </a:scene3d>
            <a:sp3d extrusionH="57150">
              <a:bevelT w="38100" h="38100" prst="convex"/>
            </a:sp3d>
          </a:bodyPr>
          <a:lstStyle/>
          <a:p>
            <a:pPr algn="ctr"/>
            <a:r>
              <a:rPr lang="en-US" sz="4400" dirty="0" smtClean="0">
                <a:solidFill>
                  <a:srgbClr val="C00000"/>
                </a:solidFill>
                <a:latin typeface="Britannic Bold" pitchFamily="34" charset="0"/>
                <a:cs typeface="Avenir Book"/>
              </a:rPr>
              <a:t>Another Gospel Is Not </a:t>
            </a:r>
            <a:r>
              <a:rPr lang="en-US" sz="4400" i="1" dirty="0" smtClean="0">
                <a:solidFill>
                  <a:srgbClr val="C00000"/>
                </a:solidFill>
                <a:latin typeface="Britannic Bold" pitchFamily="34" charset="0"/>
                <a:cs typeface="Avenir Book"/>
              </a:rPr>
              <a:t>the</a:t>
            </a:r>
            <a:r>
              <a:rPr lang="en-US" sz="4400" dirty="0" smtClean="0">
                <a:solidFill>
                  <a:srgbClr val="C00000"/>
                </a:solidFill>
                <a:latin typeface="Britannic Bold" pitchFamily="34" charset="0"/>
                <a:cs typeface="Avenir Book"/>
              </a:rPr>
              <a:t> Gospel</a:t>
            </a:r>
            <a:endParaRPr lang="en-US" sz="4400" dirty="0">
              <a:solidFill>
                <a:srgbClr val="C00000"/>
              </a:solidFill>
              <a:latin typeface="Britannic Bold" pitchFamily="34" charset="0"/>
              <a:cs typeface="Avenir Book"/>
            </a:endParaRPr>
          </a:p>
        </p:txBody>
      </p:sp>
    </p:spTree>
  </p:cSld>
  <p:clrMapOvr>
    <a:masterClrMapping/>
  </p:clrMapOvr>
  <p:transition spd="med">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95402"/>
            <a:ext cx="8534400" cy="4955203"/>
          </a:xfrm>
          <a:prstGeom prst="rect">
            <a:avLst/>
          </a:prstGeom>
          <a:noFill/>
          <a:effectLst/>
        </p:spPr>
        <p:txBody>
          <a:bodyPr wrap="square" rtlCol="0">
            <a:spAutoFit/>
          </a:bodyPr>
          <a:lstStyle/>
          <a:p>
            <a:r>
              <a:rPr lang="en-US" sz="2800" b="1" dirty="0" smtClean="0">
                <a:effectLst>
                  <a:outerShdw blurRad="38100" dist="38100" dir="2700000" algn="tl">
                    <a:srgbClr val="000000">
                      <a:alpha val="43137"/>
                    </a:srgbClr>
                  </a:outerShdw>
                </a:effectLst>
                <a:latin typeface="Cambria" pitchFamily="18" charset="0"/>
              </a:rPr>
              <a:t>Introduction:   </a:t>
            </a:r>
            <a:endParaRPr lang="en-US" sz="2800" b="1" dirty="0" smtClean="0">
              <a:latin typeface="Cambria" pitchFamily="18" charset="0"/>
            </a:endParaRPr>
          </a:p>
          <a:p>
            <a:r>
              <a:rPr lang="en-US" sz="2400" b="1" dirty="0" smtClean="0">
                <a:latin typeface="Cambria" pitchFamily="18" charset="0"/>
              </a:rPr>
              <a:t>     Paul’s letter to the Galatians set us free.  Its bold statement of liberation grace points us away from a false gospel of self-empowered works and toward the true gospel of faith and Spirit-empowered love.  Its basic theme, to which we will return again and again, is that grace is the way to life and the way of life.    </a:t>
            </a:r>
          </a:p>
          <a:p>
            <a:endParaRPr lang="en-US" sz="2400" b="1" dirty="0" smtClean="0">
              <a:latin typeface="Cambria" pitchFamily="18" charset="0"/>
            </a:endParaRPr>
          </a:p>
          <a:p>
            <a:r>
              <a:rPr lang="en-US" sz="2400" b="1" dirty="0" smtClean="0">
                <a:latin typeface="Cambria" pitchFamily="18" charset="0"/>
              </a:rPr>
              <a:t>     In this </a:t>
            </a:r>
            <a:r>
              <a:rPr lang="en-US" sz="2400" b="1" i="1" dirty="0" smtClean="0">
                <a:latin typeface="Cambria" pitchFamily="18" charset="0"/>
              </a:rPr>
              <a:t>first major section</a:t>
            </a:r>
            <a:r>
              <a:rPr lang="en-US" sz="2400" b="1" dirty="0" smtClean="0">
                <a:latin typeface="Cambria" pitchFamily="18" charset="0"/>
              </a:rPr>
              <a:t> of the letter, Paul confirms the truth of the gospel of grace.  This includes Paul’s defense of his own apostleship, guaranteeing that the gospel he preached to the Galatians was, in fact, the truth received from God and taught by his fellow apostles.</a:t>
            </a:r>
          </a:p>
        </p:txBody>
      </p:sp>
      <p:sp>
        <p:nvSpPr>
          <p:cNvPr id="9" name="Title 1"/>
          <p:cNvSpPr txBox="1">
            <a:spLocks/>
          </p:cNvSpPr>
          <p:nvPr/>
        </p:nvSpPr>
        <p:spPr>
          <a:xfrm>
            <a:off x="304800" y="152400"/>
            <a:ext cx="8534400" cy="914400"/>
          </a:xfrm>
          <a:prstGeom prst="rect">
            <a:avLst/>
          </a:prstGeom>
          <a:solidFill>
            <a:srgbClr val="0070C0"/>
          </a:solidFill>
        </p:spPr>
        <p:style>
          <a:lnRef idx="1">
            <a:schemeClr val="accent2"/>
          </a:lnRef>
          <a:fillRef idx="3">
            <a:schemeClr val="accent2"/>
          </a:fillRef>
          <a:effectRef idx="2">
            <a:schemeClr val="accent2"/>
          </a:effectRef>
          <a:fontRef idx="minor">
            <a:schemeClr val="lt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a:t>
            </a:r>
          </a:p>
        </p:txBody>
      </p:sp>
      <p:pic>
        <p:nvPicPr>
          <p:cNvPr id="10" name="Picture 5" descr="Scroll.png"/>
          <p:cNvPicPr>
            <a:picLocks noChangeAspect="1"/>
          </p:cNvPicPr>
          <p:nvPr/>
        </p:nvPicPr>
        <p:blipFill>
          <a:blip r:embed="rId2" cstate="print"/>
          <a:srcRect/>
          <a:stretch>
            <a:fillRect/>
          </a:stretch>
        </p:blipFill>
        <p:spPr bwMode="auto">
          <a:xfrm>
            <a:off x="7162800" y="228602"/>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22" presetClass="entr" presetSubtype="8"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animEffect transition="in" filter="wipe(left)">
                                      <p:cBhvr>
                                        <p:cTn id="9" dur="10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wipe(left)">
                                      <p:cBhvr>
                                        <p:cTn id="14"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95402"/>
            <a:ext cx="8534400" cy="5324535"/>
          </a:xfrm>
          <a:prstGeom prst="rect">
            <a:avLst/>
          </a:prstGeom>
          <a:noFill/>
          <a:effectLst/>
        </p:spPr>
        <p:txBody>
          <a:bodyPr wrap="square" rtlCol="0">
            <a:spAutoFit/>
          </a:bodyPr>
          <a:lstStyle/>
          <a:p>
            <a:r>
              <a:rPr lang="en-US" sz="2800" b="1" dirty="0" smtClean="0">
                <a:effectLst>
                  <a:outerShdw blurRad="38100" dist="38100" dir="2700000" algn="tl">
                    <a:srgbClr val="000000">
                      <a:alpha val="43137"/>
                    </a:srgbClr>
                  </a:outerShdw>
                </a:effectLst>
                <a:latin typeface="Cambria" pitchFamily="18" charset="0"/>
              </a:rPr>
              <a:t>Introduction:   </a:t>
            </a:r>
            <a:endParaRPr lang="en-US" sz="2800" b="1" dirty="0" smtClean="0">
              <a:latin typeface="Cambria" pitchFamily="18" charset="0"/>
            </a:endParaRPr>
          </a:p>
          <a:p>
            <a:r>
              <a:rPr lang="en-US" sz="2400" b="1" dirty="0" smtClean="0">
                <a:latin typeface="Cambria" pitchFamily="18" charset="0"/>
              </a:rPr>
              <a:t>     In this section, which includes some of the most autobiographical elements of all his writing, Paul tells his own story of conversion in great detail.  He also recounts a run-in he had with Peter over that great apostle’s failure to live in line with grace.    </a:t>
            </a:r>
          </a:p>
          <a:p>
            <a:endParaRPr lang="en-US" sz="2400" b="1" dirty="0" smtClean="0">
              <a:latin typeface="Cambria" pitchFamily="18" charset="0"/>
            </a:endParaRPr>
          </a:p>
          <a:p>
            <a:r>
              <a:rPr lang="en-US" sz="2400" b="1" dirty="0" smtClean="0">
                <a:latin typeface="Cambria" pitchFamily="18" charset="0"/>
              </a:rPr>
              <a:t>     How easy it is to believe and preach one thing while caving in to the pressure to live in a way that pleases others!  Through his personal testimony of receiving and preaching grace, Paul confirms that we believers have been freed from the Law and rescued from its condemnation.  That means we’re empowered to live beyond its legalistic dos and don’ts.</a:t>
            </a:r>
          </a:p>
        </p:txBody>
      </p:sp>
      <p:sp>
        <p:nvSpPr>
          <p:cNvPr id="9" name="Title 1"/>
          <p:cNvSpPr txBox="1">
            <a:spLocks/>
          </p:cNvSpPr>
          <p:nvPr/>
        </p:nvSpPr>
        <p:spPr>
          <a:xfrm>
            <a:off x="304800" y="152400"/>
            <a:ext cx="8534400" cy="914400"/>
          </a:xfrm>
          <a:prstGeom prst="rect">
            <a:avLst/>
          </a:prstGeom>
          <a:solidFill>
            <a:srgbClr val="0070C0"/>
          </a:solidFill>
        </p:spPr>
        <p:style>
          <a:lnRef idx="1">
            <a:schemeClr val="accent2"/>
          </a:lnRef>
          <a:fillRef idx="3">
            <a:schemeClr val="accent2"/>
          </a:fillRef>
          <a:effectRef idx="2">
            <a:schemeClr val="accent2"/>
          </a:effectRef>
          <a:fontRef idx="minor">
            <a:schemeClr val="lt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a:t>
            </a:r>
          </a:p>
        </p:txBody>
      </p:sp>
      <p:pic>
        <p:nvPicPr>
          <p:cNvPr id="10" name="Picture 5" descr="Scroll.png"/>
          <p:cNvPicPr>
            <a:picLocks noChangeAspect="1"/>
          </p:cNvPicPr>
          <p:nvPr/>
        </p:nvPicPr>
        <p:blipFill>
          <a:blip r:embed="rId2" cstate="print"/>
          <a:srcRect/>
          <a:stretch>
            <a:fillRect/>
          </a:stretch>
        </p:blipFill>
        <p:spPr bwMode="auto">
          <a:xfrm>
            <a:off x="7162800" y="228602"/>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22" presetClass="entr" presetSubtype="8"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animEffect transition="in" filter="wipe(left)">
                                      <p:cBhvr>
                                        <p:cTn id="9" dur="10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wipe(left)">
                                      <p:cBhvr>
                                        <p:cTn id="14"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1_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26794</TotalTime>
  <Words>2877</Words>
  <Application>Microsoft Office PowerPoint</Application>
  <PresentationFormat>On-screen Show (4:3)</PresentationFormat>
  <Paragraphs>119</Paragraphs>
  <Slides>33</Slides>
  <Notes>3</Notes>
  <HiddenSlides>0</HiddenSlides>
  <MMClips>0</MMClips>
  <ScaleCrop>false</ScaleCrop>
  <HeadingPairs>
    <vt:vector size="4" baseType="variant">
      <vt:variant>
        <vt:lpstr>Theme</vt:lpstr>
      </vt:variant>
      <vt:variant>
        <vt:i4>2</vt:i4>
      </vt:variant>
      <vt:variant>
        <vt:lpstr>Slide Titles</vt:lpstr>
      </vt:variant>
      <vt:variant>
        <vt:i4>33</vt:i4>
      </vt:variant>
    </vt:vector>
  </HeadingPairs>
  <TitlesOfParts>
    <vt:vector size="35" baseType="lpstr">
      <vt:lpstr>Trek</vt:lpstr>
      <vt:lpstr>1_Trek</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 the end</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“Getting What You Give”</dc:title>
  <dc:creator>Pastor CALundy</dc:creator>
  <cp:lastModifiedBy>Pastor CALundy</cp:lastModifiedBy>
  <cp:revision>5856</cp:revision>
  <dcterms:created xsi:type="dcterms:W3CDTF">2016-10-08T19:35:00Z</dcterms:created>
  <dcterms:modified xsi:type="dcterms:W3CDTF">2022-01-24T23:46:42Z</dcterms:modified>
</cp:coreProperties>
</file>